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1" r:id="rId5"/>
    <p:sldId id="266" r:id="rId6"/>
    <p:sldId id="262" r:id="rId7"/>
    <p:sldId id="263" r:id="rId8"/>
    <p:sldId id="265" r:id="rId9"/>
    <p:sldId id="274" r:id="rId10"/>
    <p:sldId id="273" r:id="rId11"/>
    <p:sldId id="267" r:id="rId12"/>
    <p:sldId id="268" r:id="rId13"/>
    <p:sldId id="269" r:id="rId14"/>
    <p:sldId id="270" r:id="rId15"/>
    <p:sldId id="271" r:id="rId16"/>
    <p:sldId id="275" r:id="rId17"/>
    <p:sldId id="272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5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899" y="6451047"/>
            <a:ext cx="1066853" cy="36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45292"/>
      </p:ext>
    </p:extLst>
  </p:cSld>
  <p:clrMapOvr>
    <a:masterClrMapping/>
  </p:clrMapOvr>
  <p:transition spd="slow" advClick="0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68805"/>
      </p:ext>
    </p:extLst>
  </p:cSld>
  <p:clrMapOvr>
    <a:masterClrMapping/>
  </p:clrMapOvr>
  <p:transition spd="slow" advClick="0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088136"/>
      </p:ext>
    </p:extLst>
  </p:cSld>
  <p:clrMapOvr>
    <a:masterClrMapping/>
  </p:clrMapOvr>
  <p:transition spd="slow" advClick="0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018703"/>
      </p:ext>
    </p:extLst>
  </p:cSld>
  <p:clrMapOvr>
    <a:masterClrMapping/>
  </p:clrMapOvr>
  <p:transition spd="slow" advClick="0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57290"/>
      </p:ext>
    </p:extLst>
  </p:cSld>
  <p:clrMapOvr>
    <a:masterClrMapping/>
  </p:clrMapOvr>
  <p:transition spd="slow" advClick="0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931906"/>
      </p:ext>
    </p:extLst>
  </p:cSld>
  <p:clrMapOvr>
    <a:masterClrMapping/>
  </p:clrMapOvr>
  <p:transition spd="slow" advClick="0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199943"/>
      </p:ext>
    </p:extLst>
  </p:cSld>
  <p:clrMapOvr>
    <a:masterClrMapping/>
  </p:clrMapOvr>
  <p:transition spd="slow" advClick="0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05719"/>
      </p:ext>
    </p:extLst>
  </p:cSld>
  <p:clrMapOvr>
    <a:masterClrMapping/>
  </p:clrMapOvr>
  <p:transition spd="slow" advClick="0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388735"/>
            <a:ext cx="1016000" cy="3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41181"/>
      </p:ext>
    </p:extLst>
  </p:cSld>
  <p:clrMapOvr>
    <a:masterClrMapping/>
  </p:clrMapOvr>
  <p:transition spd="slow" advClick="0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814570"/>
      </p:ext>
    </p:extLst>
  </p:cSld>
  <p:clrMapOvr>
    <a:masterClrMapping/>
  </p:clrMapOvr>
  <p:transition spd="slow" advClick="0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062645"/>
      </p:ext>
    </p:extLst>
  </p:cSld>
  <p:clrMapOvr>
    <a:masterClrMapping/>
  </p:clrMapOvr>
  <p:transition spd="slow" advClick="0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083E9-0396-4EB6-9534-FEB15FD5DF25}" type="datetimeFigureOut">
              <a:rPr lang="ru-RU" smtClean="0"/>
              <a:t>09.07.2016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40C2-68A4-445D-9FF7-4A51FB39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8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pull dir="r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7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10" Type="http://schemas.openxmlformats.org/officeDocument/2006/relationships/image" Target="../media/image9.png"/><Relationship Id="rId4" Type="http://schemas.openxmlformats.org/officeDocument/2006/relationships/image" Target="../media/image77.png"/><Relationship Id="rId9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8.png"/><Relationship Id="rId7" Type="http://schemas.openxmlformats.org/officeDocument/2006/relationships/slide" Target="slide11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9.png"/><Relationship Id="rId4" Type="http://schemas.openxmlformats.org/officeDocument/2006/relationships/image" Target="../media/image124.png"/><Relationship Id="rId9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hyperlink" Target="http://kotoservice.ru/shared/uploads/cats/0/0/1408375428.png" TargetMode="External"/><Relationship Id="rId21" Type="http://schemas.openxmlformats.org/officeDocument/2006/relationships/hyperlink" Target="http://static.kfc.ru/products/medium/product_269_281680777.png" TargetMode="External"/><Relationship Id="rId42" Type="http://schemas.openxmlformats.org/officeDocument/2006/relationships/hyperlink" Target="http://i049.radikal.ru/0806/9c/51c7513e2909.png" TargetMode="External"/><Relationship Id="rId47" Type="http://schemas.openxmlformats.org/officeDocument/2006/relationships/hyperlink" Target="http://pngimg.com/upload/fir_tree_PNG2475.png?" TargetMode="External"/><Relationship Id="rId63" Type="http://schemas.openxmlformats.org/officeDocument/2006/relationships/hyperlink" Target="https://img-fotki.yandex.ru/get/6620/134091466.31/0_91b6b_a329ae61_L" TargetMode="External"/><Relationship Id="rId68" Type="http://schemas.openxmlformats.org/officeDocument/2006/relationships/hyperlink" Target="http://dutsadok.com.ua/clipart/transport/raketta_4.png" TargetMode="External"/><Relationship Id="rId84" Type="http://schemas.openxmlformats.org/officeDocument/2006/relationships/hyperlink" Target="http://s1.iconbird.com/ico/0612/general13/w400h4001339788884bulb.png" TargetMode="External"/><Relationship Id="rId89" Type="http://schemas.openxmlformats.org/officeDocument/2006/relationships/hyperlink" Target="http://radikal.ru/lfp/s39.radikal.ru/i086/0810/02/89b1dcddd63e.png/htm" TargetMode="External"/><Relationship Id="rId16" Type="http://schemas.openxmlformats.org/officeDocument/2006/relationships/hyperlink" Target="http://www.10kor.ru/upload/medialibrary/60b/60b254fca64145e95fe2c3a8807ad525.png" TargetMode="External"/><Relationship Id="rId107" Type="http://schemas.openxmlformats.org/officeDocument/2006/relationships/hyperlink" Target="http://dspolovinka.ru/attachments/Image/10959610.png?template=generic" TargetMode="External"/><Relationship Id="rId11" Type="http://schemas.openxmlformats.org/officeDocument/2006/relationships/hyperlink" Target="http://eroshka.com/wp-content/uploads/2015/11/enot_prodazha.png" TargetMode="External"/><Relationship Id="rId32" Type="http://schemas.openxmlformats.org/officeDocument/2006/relationships/hyperlink" Target="http://img.1hleb.ru/iblock/87f/ueuernrph.png" TargetMode="External"/><Relationship Id="rId37" Type="http://schemas.openxmlformats.org/officeDocument/2006/relationships/hyperlink" Target="https://img-fotki.yandex.ru/get/15534/200418627.9b/0_125f91_da798ae6_orig.png" TargetMode="External"/><Relationship Id="rId53" Type="http://schemas.openxmlformats.org/officeDocument/2006/relationships/hyperlink" Target="https://pixabay.com/static/uploads/photo/2016/01/20/15/09/giraffe-1151683_960_720.png" TargetMode="External"/><Relationship Id="rId58" Type="http://schemas.openxmlformats.org/officeDocument/2006/relationships/hyperlink" Target="http://clipart-finder.com/data/mini/21-Dor_Beetle.png" TargetMode="External"/><Relationship Id="rId74" Type="http://schemas.openxmlformats.org/officeDocument/2006/relationships/hyperlink" Target="http://yagoda-karpat.com.ua/upload/medialibrary/57e/ezhevika.png" TargetMode="External"/><Relationship Id="rId79" Type="http://schemas.openxmlformats.org/officeDocument/2006/relationships/hyperlink" Target="http://callcenters.by/images/skype/dualphone-3088.png" TargetMode="External"/><Relationship Id="rId102" Type="http://schemas.openxmlformats.org/officeDocument/2006/relationships/hyperlink" Target="http://img-fotki.yandex.ru/get/5410/89635038.61e/0_6fc17_70fa8e41_XL" TargetMode="External"/><Relationship Id="rId5" Type="http://schemas.openxmlformats.org/officeDocument/2006/relationships/hyperlink" Target="http://galerey-room.ru/images/0_5146e_35e27376_orig.png" TargetMode="External"/><Relationship Id="rId90" Type="http://schemas.openxmlformats.org/officeDocument/2006/relationships/hyperlink" Target="https://img-fotki.yandex.ru/get/6408/200418627.9b/0_125f90_1c9f822f_orig.png" TargetMode="External"/><Relationship Id="rId95" Type="http://schemas.openxmlformats.org/officeDocument/2006/relationships/hyperlink" Target="http://vignette3.wikia.nocookie.net/postapocalypse/images/1/12/&#1050;&#1072;&#1088;&#1072;&#1085;&#1076;&#1072;&#1096;_&#1080;&#1082;&#1086;&#1085;&#1082;&#1072;.png/revision/latest?cb=20140615032822&amp;path-prefix=ru" TargetMode="External"/><Relationship Id="rId22" Type="http://schemas.openxmlformats.org/officeDocument/2006/relationships/hyperlink" Target="https://img-fotki.yandex.ru/get/9105/200418627.b6/0_12e342_8f7e222b_orig.png" TargetMode="External"/><Relationship Id="rId27" Type="http://schemas.openxmlformats.org/officeDocument/2006/relationships/hyperlink" Target="http://aqua-agent.ru/images/goldfisch.png" TargetMode="External"/><Relationship Id="rId43" Type="http://schemas.openxmlformats.org/officeDocument/2006/relationships/hyperlink" Target="http://img-fotki.yandex.ru/get/9667/16969765.226/0_8eee7_f5176fed_orig.png" TargetMode="External"/><Relationship Id="rId48" Type="http://schemas.openxmlformats.org/officeDocument/2006/relationships/hyperlink" Target="http://img0.liveinternet.ru/images/attach/c/7/94/688/94688052_scrapfamily_White_Christmas_elem29.png" TargetMode="External"/><Relationship Id="rId64" Type="http://schemas.openxmlformats.org/officeDocument/2006/relationships/hyperlink" Target="https://img-fotki.yandex.ru/get/3416/200418627.9b/0_125f8a_35e9f836_orig.png" TargetMode="External"/><Relationship Id="rId69" Type="http://schemas.openxmlformats.org/officeDocument/2006/relationships/hyperlink" Target="http://abali.ru/wp-content/uploads/2011/10/korichnevoe_yajco.png" TargetMode="External"/><Relationship Id="rId80" Type="http://schemas.openxmlformats.org/officeDocument/2006/relationships/hyperlink" Target="http://fs179.www.ex.ua/show/35513019/35513019.png?1600" TargetMode="External"/><Relationship Id="rId85" Type="http://schemas.openxmlformats.org/officeDocument/2006/relationships/hyperlink" Target="http://lentay-servis.ru/netcat_files/273/408/sok_ap_nov.png" TargetMode="External"/><Relationship Id="rId12" Type="http://schemas.openxmlformats.org/officeDocument/2006/relationships/hyperlink" Target="https://img-fotki.yandex.ru/get/16108/200418627.46/0_115e10_cf0d0e24_orig.png" TargetMode="External"/><Relationship Id="rId17" Type="http://schemas.openxmlformats.org/officeDocument/2006/relationships/hyperlink" Target="http://ou34.omsk.obr55.ru/files/2015/12/&#1090;&#1086;&#1088;&#1090;.png" TargetMode="External"/><Relationship Id="rId33" Type="http://schemas.openxmlformats.org/officeDocument/2006/relationships/hyperlink" Target="https://img-fotki.yandex.ru/get/3205/200418627.ef/0_1519ea_16b3d937_orig.png" TargetMode="External"/><Relationship Id="rId38" Type="http://schemas.openxmlformats.org/officeDocument/2006/relationships/hyperlink" Target="http://nachalo4ka.ru/wp-content/uploads/2014/10/indyuk-1.png" TargetMode="External"/><Relationship Id="rId59" Type="http://schemas.openxmlformats.org/officeDocument/2006/relationships/hyperlink" Target="http://pngimg.com/upload/pumpkin_PNG9357.png?" TargetMode="External"/><Relationship Id="rId103" Type="http://schemas.openxmlformats.org/officeDocument/2006/relationships/hyperlink" Target="http://kubanseeds.ru/wp-content/uploads/2014/12/agurec002.png" TargetMode="External"/><Relationship Id="rId108" Type="http://schemas.openxmlformats.org/officeDocument/2006/relationships/hyperlink" Target="http://samroid.ru/files/082013/Checkers_Mini.png" TargetMode="External"/><Relationship Id="rId54" Type="http://schemas.openxmlformats.org/officeDocument/2006/relationships/hyperlink" Target="http://kanc-koshik.com.ua/foto/tovarfoto/2013/06/BM_8238_green_1.png" TargetMode="External"/><Relationship Id="rId70" Type="http://schemas.openxmlformats.org/officeDocument/2006/relationships/hyperlink" Target="http://galerey-room.ru/images/200322_1383930202.png" TargetMode="External"/><Relationship Id="rId75" Type="http://schemas.openxmlformats.org/officeDocument/2006/relationships/hyperlink" Target="http://pngimg.com/upload/glasses_PNG49.png" TargetMode="External"/><Relationship Id="rId91" Type="http://schemas.openxmlformats.org/officeDocument/2006/relationships/hyperlink" Target="http://pngimg.com/upload/small/umbrella_PNG496.png" TargetMode="External"/><Relationship Id="rId96" Type="http://schemas.openxmlformats.org/officeDocument/2006/relationships/hyperlink" Target="http://www.lockdownpodcast.com/content/images/2015/07/Lock04-Blue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otforwomen.ru/wp-content/uploads/2011/05/luk-300x278.png" TargetMode="External"/><Relationship Id="rId15" Type="http://schemas.openxmlformats.org/officeDocument/2006/relationships/hyperlink" Target="http://galerey-room.ru/images/044952_1385257792.png" TargetMode="External"/><Relationship Id="rId23" Type="http://schemas.openxmlformats.org/officeDocument/2006/relationships/hyperlink" Target="http://pngimg.com/upload/eye_PNG6185.png" TargetMode="External"/><Relationship Id="rId28" Type="http://schemas.openxmlformats.org/officeDocument/2006/relationships/hyperlink" Target="http://www.aviatur55.ru/upload/medialibrary/2b5/bilet.png" TargetMode="External"/><Relationship Id="rId36" Type="http://schemas.openxmlformats.org/officeDocument/2006/relationships/hyperlink" Target="http://900igr.net/datai/predmety/Odezhda-3.files/0019-021-SHorty.png" TargetMode="External"/><Relationship Id="rId49" Type="http://schemas.openxmlformats.org/officeDocument/2006/relationships/hyperlink" Target="http://m.jumpstart.com/JumpstartNew/brands/pom/img/characters/pom-private03.png" TargetMode="External"/><Relationship Id="rId57" Type="http://schemas.openxmlformats.org/officeDocument/2006/relationships/hyperlink" Target="http://s57.radikal.ru/i156/1310/90/6d749c31fe10.png" TargetMode="External"/><Relationship Id="rId106" Type="http://schemas.openxmlformats.org/officeDocument/2006/relationships/hyperlink" Target="http://s49.radikal.ru/i124/0903/67/9c2c51b017c6.png" TargetMode="External"/><Relationship Id="rId10" Type="http://schemas.openxmlformats.org/officeDocument/2006/relationships/hyperlink" Target="http://i027.radikal.ru/0711/c0/54a273f3504b.png" TargetMode="External"/><Relationship Id="rId31" Type="http://schemas.openxmlformats.org/officeDocument/2006/relationships/hyperlink" Target="http://pngimg.com/upload/pineapple_PNG2750.png?" TargetMode="External"/><Relationship Id="rId44" Type="http://schemas.openxmlformats.org/officeDocument/2006/relationships/hyperlink" Target="http://4.bp.blogspot.com/-B6XVez7Duts/UrhwCAJkRHI/AAAAAAAAHiQ/Bg0O2D1tBsI/s1600/Pirates-50.png" TargetMode="External"/><Relationship Id="rId52" Type="http://schemas.openxmlformats.org/officeDocument/2006/relationships/hyperlink" Target="http://img-fotki.yandex.ru/get/4115/85751897.6d3/0_a14ea_c6f17427_orig.jpg" TargetMode="External"/><Relationship Id="rId60" Type="http://schemas.openxmlformats.org/officeDocument/2006/relationships/hyperlink" Target="https://img-fotki.yandex.ru/get/9319/82773485.2/0_8b644_3bf07b84_S" TargetMode="External"/><Relationship Id="rId65" Type="http://schemas.openxmlformats.org/officeDocument/2006/relationships/hyperlink" Target="http://casters.pro/d/620051/d/pr1400.png" TargetMode="External"/><Relationship Id="rId73" Type="http://schemas.openxmlformats.org/officeDocument/2006/relationships/hyperlink" Target="http://galerey-room.ru/images/201621_1383930981.png" TargetMode="External"/><Relationship Id="rId78" Type="http://schemas.openxmlformats.org/officeDocument/2006/relationships/hyperlink" Target="http://by-anna.ucoz.ru/fonar/8.png" TargetMode="External"/><Relationship Id="rId81" Type="http://schemas.openxmlformats.org/officeDocument/2006/relationships/hyperlink" Target="https://img-fotki.yandex.ru/get/4304/200418627.f3/0_1520e4_97c2fac5_orig.png" TargetMode="External"/><Relationship Id="rId86" Type="http://schemas.openxmlformats.org/officeDocument/2006/relationships/hyperlink" Target="http://s1.iconbird.com/ico/0512/iconspackbyCem/w256h2561337871377bus256.png" TargetMode="External"/><Relationship Id="rId94" Type="http://schemas.openxmlformats.org/officeDocument/2006/relationships/hyperlink" Target="http://img1.liveinternet.ru/images/attach/c/3/121/938/121938049__Dok_s_knizhkami.png" TargetMode="External"/><Relationship Id="rId99" Type="http://schemas.openxmlformats.org/officeDocument/2006/relationships/hyperlink" Target="http://s019.radikal.ru/i609/1210/5f/20bbaaa8c5d3.png" TargetMode="External"/><Relationship Id="rId101" Type="http://schemas.openxmlformats.org/officeDocument/2006/relationships/hyperlink" Target="http://www.goldplast.by/images/windows/schonline22.png" TargetMode="External"/><Relationship Id="rId4" Type="http://schemas.openxmlformats.org/officeDocument/2006/relationships/hyperlink" Target="http://online-letters.ru/letters/cyrillic/fancy/create.html" TargetMode="External"/><Relationship Id="rId9" Type="http://schemas.openxmlformats.org/officeDocument/2006/relationships/hyperlink" Target="http://ramki-photoshop.ru/priroda/priroda70.png" TargetMode="External"/><Relationship Id="rId13" Type="http://schemas.openxmlformats.org/officeDocument/2006/relationships/hyperlink" Target="http://rylik.ru/uploads/posts/2015-08/1440396045_iris-20.png" TargetMode="External"/><Relationship Id="rId18" Type="http://schemas.openxmlformats.org/officeDocument/2006/relationships/hyperlink" Target="http://www.amstor.ua/modules/pages/pictures/1361363609_2155.png" TargetMode="External"/><Relationship Id="rId39" Type="http://schemas.openxmlformats.org/officeDocument/2006/relationships/hyperlink" Target="http://png-images.ru/wp-content/uploads/2015/02/02/4564/png/orange_PNG781.png" TargetMode="External"/><Relationship Id="rId109" Type="http://schemas.openxmlformats.org/officeDocument/2006/relationships/image" Target="../media/image129.png"/><Relationship Id="rId34" Type="http://schemas.openxmlformats.org/officeDocument/2006/relationships/hyperlink" Target="http://pikchyriki.ru/clipart/angely/foto/pikchyriki_ru-angely-2.png" TargetMode="External"/><Relationship Id="rId50" Type="http://schemas.openxmlformats.org/officeDocument/2006/relationships/hyperlink" Target="http://www.stimeksgroup.ru/upload/iblock/28f/28fb44ccaf9ffb11766a7811ebe02d06.jpg" TargetMode="External"/><Relationship Id="rId55" Type="http://schemas.openxmlformats.org/officeDocument/2006/relationships/hyperlink" Target="http://pngimg.com/upload/lemon_PNG3874.png" TargetMode="External"/><Relationship Id="rId76" Type="http://schemas.openxmlformats.org/officeDocument/2006/relationships/hyperlink" Target="http://img-fotki.yandex.ru/get/9503/16969765.187/0_7c977_e4e7b599_M.png" TargetMode="External"/><Relationship Id="rId97" Type="http://schemas.openxmlformats.org/officeDocument/2006/relationships/hyperlink" Target="http://wiki.udmteach.ru/images/archive/9/9a/20160303102419!Red-apple.png" TargetMode="External"/><Relationship Id="rId104" Type="http://schemas.openxmlformats.org/officeDocument/2006/relationships/hyperlink" Target="http://www.pulsecanada.com/uploads/19/85/1985bbe09c2ce26367f95b4678d4a635/home.png" TargetMode="External"/><Relationship Id="rId7" Type="http://schemas.openxmlformats.org/officeDocument/2006/relationships/hyperlink" Target="http://www.autoinfo24.ru/upload/images/Traktor%20New%20Holland(1).png" TargetMode="External"/><Relationship Id="rId71" Type="http://schemas.openxmlformats.org/officeDocument/2006/relationships/hyperlink" Target="http://www.hello-world.com/images/vocabulary/N659.png" TargetMode="External"/><Relationship Id="rId92" Type="http://schemas.openxmlformats.org/officeDocument/2006/relationships/hyperlink" Target="https://static-eu.insales.ru/files/1/2339/1845539/original/&#1040;&#1082;&#1091;&#1083;&#1099;-&#1050;&#1086;-&#1052;&#1072;&#1082;&#1089;&#1080;__1_.png" TargetMode="External"/><Relationship Id="rId2" Type="http://schemas.openxmlformats.org/officeDocument/2006/relationships/slide" Target="slide2.xml"/><Relationship Id="rId29" Type="http://schemas.openxmlformats.org/officeDocument/2006/relationships/hyperlink" Target="http://img0.liveinternet.ru/images/attach/c/6/92/938/92938846_4698066_92856941_4698066_0_50875_e140f2e6_S_1_.png" TargetMode="External"/><Relationship Id="rId24" Type="http://schemas.openxmlformats.org/officeDocument/2006/relationships/hyperlink" Target="http://pngimg.com/upload/chair_PNG6909.png" TargetMode="External"/><Relationship Id="rId40" Type="http://schemas.openxmlformats.org/officeDocument/2006/relationships/hyperlink" Target="http://pngicon.ru/data/media/2/oblaka.png" TargetMode="External"/><Relationship Id="rId45" Type="http://schemas.openxmlformats.org/officeDocument/2006/relationships/hyperlink" Target="http://www.polon-dom.com/components/com_jshopping/files/img_products/full_miska_jem_1500ml_0308k_dekor4.png" TargetMode="External"/><Relationship Id="rId66" Type="http://schemas.openxmlformats.org/officeDocument/2006/relationships/hyperlink" Target="https://img-fotki.yandex.ru/get/4902/36014149.278/0_91e53_188452ec_X5L" TargetMode="External"/><Relationship Id="rId87" Type="http://schemas.openxmlformats.org/officeDocument/2006/relationships/hyperlink" Target="http://mdoudselochka.ucoz.ru/0_92493_1812ab6f_M.png" TargetMode="External"/><Relationship Id="rId61" Type="http://schemas.openxmlformats.org/officeDocument/2006/relationships/hyperlink" Target="http://pngimg.com/upload/shovel_PNG7619.png?" TargetMode="External"/><Relationship Id="rId82" Type="http://schemas.openxmlformats.org/officeDocument/2006/relationships/hyperlink" Target="https://pixabay.com/p-29173/?no_redirect" TargetMode="External"/><Relationship Id="rId19" Type="http://schemas.openxmlformats.org/officeDocument/2006/relationships/hyperlink" Target="http://www.mikrobot.ru/images/0215/23771926_2.png" TargetMode="External"/><Relationship Id="rId14" Type="http://schemas.openxmlformats.org/officeDocument/2006/relationships/hyperlink" Target="http://v.foto.radikal.ru/0703/cf/60dd4aed9d0b.png" TargetMode="External"/><Relationship Id="rId30" Type="http://schemas.openxmlformats.org/officeDocument/2006/relationships/hyperlink" Target="http://dutsadok.com.ua/clipart/ljudi/doctor.png" TargetMode="External"/><Relationship Id="rId35" Type="http://schemas.openxmlformats.org/officeDocument/2006/relationships/hyperlink" Target="http://shukashuka.am/wp-content/uploads/2016/04/&#1333;&#1396;&#1387;&#1399;.png" TargetMode="External"/><Relationship Id="rId56" Type="http://schemas.openxmlformats.org/officeDocument/2006/relationships/hyperlink" Target="http://img1.liveinternet.ru/images/attach/c/7/97/558/97558931_oslik.png" TargetMode="External"/><Relationship Id="rId77" Type="http://schemas.openxmlformats.org/officeDocument/2006/relationships/hyperlink" Target="https://img-fotki.yandex.ru/get/5308/28257045.680/0_72b02_6656553c_orig.png" TargetMode="External"/><Relationship Id="rId100" Type="http://schemas.openxmlformats.org/officeDocument/2006/relationships/hyperlink" Target="http://img0.liveinternet.ru/images/attach/c/10/111/806/111806316_4962456_page4.png" TargetMode="External"/><Relationship Id="rId105" Type="http://schemas.openxmlformats.org/officeDocument/2006/relationships/hyperlink" Target="http://effects1.ru/png/kartinka/1/Lion/1/1_lev-320.png" TargetMode="External"/><Relationship Id="rId8" Type="http://schemas.openxmlformats.org/officeDocument/2006/relationships/hyperlink" Target="http://www.polyvore.com/cgi/img-thing?.out=jpg&amp;size=l&amp;tid=116992882" TargetMode="External"/><Relationship Id="rId51" Type="http://schemas.openxmlformats.org/officeDocument/2006/relationships/hyperlink" Target="http://pngimg.com/upload/tiger_PNG539.png" TargetMode="External"/><Relationship Id="rId72" Type="http://schemas.openxmlformats.org/officeDocument/2006/relationships/hyperlink" Target="http://p2.pccoo.cn/news/20151026/2015102618104893363.jpg" TargetMode="External"/><Relationship Id="rId93" Type="http://schemas.openxmlformats.org/officeDocument/2006/relationships/hyperlink" Target="http://economsovet.ru/wp-content/uploads/2012/07/arbuz.png" TargetMode="External"/><Relationship Id="rId98" Type="http://schemas.openxmlformats.org/officeDocument/2006/relationships/hyperlink" Target="http://img.sotmarket.ru/standart/img/dom_i_sad/posuda/dlja_gotovki/kastrjuli/emalia_olkusz/f03_emalia_olkusz_glosa_4.png" TargetMode="External"/><Relationship Id="rId3" Type="http://schemas.openxmlformats.org/officeDocument/2006/relationships/image" Target="../media/image8.png"/><Relationship Id="rId25" Type="http://schemas.openxmlformats.org/officeDocument/2006/relationships/hyperlink" Target="http://poleznovredno.ru/wp-content/uploads/2010/07/image.png" TargetMode="External"/><Relationship Id="rId46" Type="http://schemas.openxmlformats.org/officeDocument/2006/relationships/hyperlink" Target="http://i20.beon.ru/67/3/2470367/82/90904682/0.png" TargetMode="External"/><Relationship Id="rId67" Type="http://schemas.openxmlformats.org/officeDocument/2006/relationships/hyperlink" Target="http://www.rus-fishsoft.ru/assets/images/fish/big/1018.png" TargetMode="External"/><Relationship Id="rId20" Type="http://schemas.openxmlformats.org/officeDocument/2006/relationships/hyperlink" Target="http://img1.liveinternet.ru/images/attach/c/6/89/320/89320143_house174.png" TargetMode="External"/><Relationship Id="rId41" Type="http://schemas.openxmlformats.org/officeDocument/2006/relationships/hyperlink" Target="http://pngimg.com/upload/table_PNG6974.png?" TargetMode="External"/><Relationship Id="rId62" Type="http://schemas.openxmlformats.org/officeDocument/2006/relationships/hyperlink" Target="http://s57.radikal.ru/i155/1109/a7/a3c82e4a61db.png" TargetMode="External"/><Relationship Id="rId83" Type="http://schemas.openxmlformats.org/officeDocument/2006/relationships/hyperlink" Target="http://papus666.narod.ru/clipart/sh/shkaf/mebel48.png" TargetMode="External"/><Relationship Id="rId88" Type="http://schemas.openxmlformats.org/officeDocument/2006/relationships/hyperlink" Target="http://domovodstvo.at.ua/_ph/11/2/115925633.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5000" y="323632"/>
            <a:ext cx="1130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/>
                <a:solidFill>
                  <a:srgbClr val="7030A0"/>
                </a:solidFill>
                <a:latin typeface="Bookman Old Style" panose="02050604050505020204" pitchFamily="18" charset="0"/>
              </a:rPr>
              <a:t>Государственное учреждение образования «Средняя школа № 26 </a:t>
            </a:r>
            <a:r>
              <a:rPr lang="ru-RU" sz="2000" b="1" dirty="0" err="1">
                <a:ln/>
                <a:solidFill>
                  <a:srgbClr val="7030A0"/>
                </a:solidFill>
                <a:latin typeface="Bookman Old Style" panose="02050604050505020204" pitchFamily="18" charset="0"/>
              </a:rPr>
              <a:t>г.Гродно</a:t>
            </a:r>
            <a:r>
              <a:rPr lang="ru-RU" sz="2000" b="1" dirty="0">
                <a:ln/>
                <a:solidFill>
                  <a:srgbClr val="7030A0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9811" y="3167007"/>
            <a:ext cx="6502400" cy="187990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ДИДАКТИЧЕСКАЯ ИГРА</a:t>
            </a:r>
          </a:p>
          <a:p>
            <a:r>
              <a:rPr lang="ru-RU" sz="3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Обучение грамоте </a:t>
            </a:r>
          </a:p>
          <a:p>
            <a:r>
              <a:rPr lang="ru-RU" sz="36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1 класс</a:t>
            </a:r>
            <a:endParaRPr lang="ru-RU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056982" y="5202237"/>
            <a:ext cx="685800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>
                <a:ln/>
                <a:solidFill>
                  <a:srgbClr val="7030A0"/>
                </a:solidFill>
                <a:latin typeface="Bookman Old Style" panose="02050604050505020204" pitchFamily="18" charset="0"/>
              </a:rPr>
              <a:t>Автор: Кулакова Наталья Ивановна,</a:t>
            </a:r>
          </a:p>
          <a:p>
            <a:pPr algn="r"/>
            <a:r>
              <a:rPr lang="ru-RU" b="1" dirty="0">
                <a:ln/>
                <a:solidFill>
                  <a:srgbClr val="7030A0"/>
                </a:solidFill>
                <a:latin typeface="Bookman Old Style" panose="02050604050505020204" pitchFamily="18" charset="0"/>
              </a:rPr>
              <a:t>учитель начальных классов</a:t>
            </a:r>
          </a:p>
          <a:p>
            <a:pPr algn="r"/>
            <a:r>
              <a:rPr lang="ru-RU" b="1" dirty="0">
                <a:ln/>
                <a:solidFill>
                  <a:srgbClr val="7030A0"/>
                </a:solidFill>
                <a:latin typeface="Bookman Old Style" panose="02050604050505020204" pitchFamily="18" charset="0"/>
              </a:rPr>
              <a:t>2016 год</a:t>
            </a:r>
            <a:endParaRPr lang="be-BY" b="1" dirty="0">
              <a:ln/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07" y="5917599"/>
            <a:ext cx="828145" cy="6619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5000" y="2894583"/>
            <a:ext cx="3405634" cy="291168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457392" y="1041400"/>
            <a:ext cx="7654744" cy="1955800"/>
            <a:chOff x="3457392" y="1041400"/>
            <a:chExt cx="7654744" cy="195580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3457392" y="1041400"/>
              <a:ext cx="5783074" cy="1955800"/>
              <a:chOff x="3495492" y="1288804"/>
              <a:chExt cx="5139456" cy="1537258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67311" y="1288804"/>
                <a:ext cx="3667637" cy="676369"/>
              </a:xfrm>
              <a:prstGeom prst="rect">
                <a:avLst/>
              </a:prstGeom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95492" y="2149693"/>
                <a:ext cx="3846063" cy="676369"/>
              </a:xfrm>
              <a:prstGeom prst="rect">
                <a:avLst/>
              </a:prstGeom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</p:pic>
        </p:grp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4511" y="2136678"/>
              <a:ext cx="3147625" cy="86052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250732740"/>
      </p:ext>
    </p:extLst>
  </p:cSld>
  <p:clrMapOvr>
    <a:masterClrMapping/>
  </p:clrMapOvr>
  <p:transition spd="slow" advClick="0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39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4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5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0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6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1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0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466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57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29761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683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37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791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45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28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3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39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4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49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5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0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6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1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76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2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87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49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76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2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58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12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20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3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911797" y="3168343"/>
            <a:ext cx="1357209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373449" y="3168343"/>
            <a:ext cx="1299167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Ё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801194" y="3168343"/>
            <a:ext cx="1314106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Д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057120" y="787400"/>
            <a:ext cx="1745795" cy="1816844"/>
            <a:chOff x="3057120" y="787400"/>
            <a:chExt cx="1745795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0571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3802" y="843430"/>
              <a:ext cx="1719113" cy="1658859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4802915" y="787400"/>
            <a:ext cx="2052729" cy="1816844"/>
            <a:chOff x="4802915" y="787400"/>
            <a:chExt cx="2052729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9268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330" r="15680" b="-2533"/>
            <a:stretch/>
          </p:blipFill>
          <p:spPr>
            <a:xfrm>
              <a:off x="4802915" y="1154068"/>
              <a:ext cx="2052729" cy="1153884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6786020" y="787400"/>
            <a:ext cx="1706200" cy="1816844"/>
            <a:chOff x="678602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2865" y="907298"/>
              <a:ext cx="1594991" cy="1594991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9023341" y="631793"/>
            <a:ext cx="2471739" cy="2807379"/>
            <a:chOff x="6758243" y="787400"/>
            <a:chExt cx="1733977" cy="1816844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29" r="10721"/>
            <a:stretch/>
          </p:blipFill>
          <p:spPr>
            <a:xfrm>
              <a:off x="6758243" y="941399"/>
              <a:ext cx="1733977" cy="1487574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335" y="3056964"/>
            <a:ext cx="3046074" cy="2604278"/>
          </a:xfrm>
          <a:prstGeom prst="rect">
            <a:avLst/>
          </a:prstGeom>
        </p:spPr>
      </p:pic>
      <p:pic>
        <p:nvPicPr>
          <p:cNvPr id="53" name="Рисунок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60" y="548007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62398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560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8860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772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Ш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2097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37816" y="492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4705" y="1200074"/>
              <a:ext cx="1564042" cy="1010002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2761056" y="787400"/>
            <a:ext cx="1901118" cy="1816844"/>
            <a:chOff x="2761056" y="787400"/>
            <a:chExt cx="1901118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11" b="8721"/>
            <a:stretch/>
          </p:blipFill>
          <p:spPr>
            <a:xfrm>
              <a:off x="2761056" y="787400"/>
              <a:ext cx="1901118" cy="1759199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4818000" y="733911"/>
            <a:ext cx="1706200" cy="1870333"/>
            <a:chOff x="4818000" y="733911"/>
            <a:chExt cx="1706200" cy="187033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9334" y="733911"/>
              <a:ext cx="922866" cy="1812687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523260" y="767214"/>
            <a:ext cx="1706200" cy="1837030"/>
            <a:chOff x="8523260" y="767214"/>
            <a:chExt cx="1706200" cy="1837030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340" y="767214"/>
              <a:ext cx="922866" cy="1812687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6677200" y="787400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034" y="1040854"/>
              <a:ext cx="1531525" cy="1362745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60" y="3784600"/>
            <a:ext cx="2182966" cy="2884487"/>
          </a:xfrm>
          <a:prstGeom prst="rect">
            <a:avLst/>
          </a:prstGeom>
        </p:spPr>
      </p:pic>
      <p:pic>
        <p:nvPicPr>
          <p:cNvPr id="55" name="Рисунок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5" y="5921844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8664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560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С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8860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772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О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2097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Л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37816" y="492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4583" y="1358167"/>
              <a:ext cx="1564042" cy="973261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2948300" y="787400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6834" y="887722"/>
              <a:ext cx="1654291" cy="1616199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4818000" y="787400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0593" y="1071476"/>
              <a:ext cx="1681135" cy="1451646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523260" y="787400"/>
            <a:ext cx="1706200" cy="1816844"/>
            <a:chOff x="8523260" y="787400"/>
            <a:chExt cx="1706200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5659" y="905259"/>
              <a:ext cx="1306541" cy="1587242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6677200" y="787400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7700" y="817974"/>
              <a:ext cx="1575652" cy="1685948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60" y="3784600"/>
            <a:ext cx="2182966" cy="2884487"/>
          </a:xfrm>
          <a:prstGeom prst="rect">
            <a:avLst/>
          </a:prstGeom>
        </p:spPr>
      </p:pic>
      <p:pic>
        <p:nvPicPr>
          <p:cNvPr id="55" name="Рисунок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5" y="5921844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73434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560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8860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У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772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Н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2097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292096" y="53781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4317" y="878862"/>
              <a:ext cx="1529554" cy="1608589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2948300" y="787400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880" y="887722"/>
              <a:ext cx="1616199" cy="1616199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4818000" y="787400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9531" y="905259"/>
              <a:ext cx="1560909" cy="1451646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523260" y="787400"/>
            <a:ext cx="1706200" cy="1816844"/>
            <a:chOff x="8523260" y="787400"/>
            <a:chExt cx="1706200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7200" y="937150"/>
              <a:ext cx="1662259" cy="1662259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6677200" y="787400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7700" y="878340"/>
              <a:ext cx="1575652" cy="1565216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60" y="3784600"/>
            <a:ext cx="2182966" cy="2884487"/>
          </a:xfrm>
          <a:prstGeom prst="rect">
            <a:avLst/>
          </a:prstGeom>
        </p:spPr>
      </p:pic>
      <p:pic>
        <p:nvPicPr>
          <p:cNvPr id="55" name="Рисунок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5" y="5921844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602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560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З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8860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О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772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Н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2097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Т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37816" y="492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6498" y="915701"/>
              <a:ext cx="1416583" cy="141572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2948300" y="787400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8221" y="887722"/>
              <a:ext cx="1471517" cy="1616199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4818000" y="787400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201" y="868955"/>
              <a:ext cx="1404000" cy="1654167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517967" y="787400"/>
            <a:ext cx="1711493" cy="1816844"/>
            <a:chOff x="8517967" y="787400"/>
            <a:chExt cx="1711493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7967" y="979894"/>
              <a:ext cx="1711493" cy="1366462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6677200" y="787400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767" y="817974"/>
              <a:ext cx="1327518" cy="1685948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60" y="3784600"/>
            <a:ext cx="2182966" cy="2884487"/>
          </a:xfrm>
          <a:prstGeom prst="rect">
            <a:avLst/>
          </a:prstGeom>
        </p:spPr>
      </p:pic>
      <p:pic>
        <p:nvPicPr>
          <p:cNvPr id="55" name="Рисунок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5" y="5921844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26539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560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У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8860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772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2097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37813" y="492093"/>
            <a:ext cx="2432144" cy="2807379"/>
            <a:chOff x="6786019" y="787400"/>
            <a:chExt cx="1706201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9" y="1132761"/>
              <a:ext cx="1706201" cy="1345303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2948300" y="787400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880" y="952741"/>
              <a:ext cx="1616199" cy="1486160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4818000" y="787400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6379" y="826973"/>
              <a:ext cx="1420458" cy="1737695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444160" y="787400"/>
            <a:ext cx="1785300" cy="1826567"/>
            <a:chOff x="8444160" y="787400"/>
            <a:chExt cx="1785300" cy="182656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44160" y="896069"/>
              <a:ext cx="1778200" cy="171789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6677200" y="787400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7700" y="896069"/>
              <a:ext cx="1575652" cy="1529758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60" y="3784600"/>
            <a:ext cx="2182966" cy="2884487"/>
          </a:xfrm>
          <a:prstGeom prst="rect">
            <a:avLst/>
          </a:prstGeom>
        </p:spPr>
      </p:pic>
      <p:pic>
        <p:nvPicPr>
          <p:cNvPr id="55" name="Рисунок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5" y="5921844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99626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560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З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8860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772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2097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Ц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37816" y="492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1413" y="801777"/>
              <a:ext cx="1265123" cy="1745521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2948300" y="787400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059" y="952741"/>
              <a:ext cx="1371840" cy="1486160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4809763" y="787400"/>
            <a:ext cx="1739567" cy="1816844"/>
            <a:chOff x="4809763" y="787400"/>
            <a:chExt cx="1739567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9763" y="939276"/>
              <a:ext cx="1739567" cy="1499625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523260" y="734266"/>
            <a:ext cx="1706200" cy="1879701"/>
            <a:chOff x="8523260" y="734266"/>
            <a:chExt cx="1706200" cy="1879701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4101" y="734266"/>
              <a:ext cx="1384300" cy="1879701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6677200" y="787400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8992" y="896069"/>
              <a:ext cx="1410748" cy="1594970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60" y="3784600"/>
            <a:ext cx="2182966" cy="2884487"/>
          </a:xfrm>
          <a:prstGeom prst="rect">
            <a:avLst/>
          </a:prstGeom>
        </p:spPr>
      </p:pic>
      <p:pic>
        <p:nvPicPr>
          <p:cNvPr id="55" name="Рисунок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5" y="5921844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31528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560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Х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8860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772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2097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Б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37816" y="492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20" y="1186372"/>
              <a:ext cx="1575764" cy="1291692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2948300" y="787400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8221" y="935537"/>
              <a:ext cx="1471517" cy="1520568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4818000" y="787400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2889" y="868955"/>
              <a:ext cx="984623" cy="1654167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517967" y="787400"/>
            <a:ext cx="1711493" cy="1816844"/>
            <a:chOff x="8517967" y="787400"/>
            <a:chExt cx="1711493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7967" y="1105030"/>
              <a:ext cx="1711493" cy="1116190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6677200" y="787400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3296" y="817974"/>
              <a:ext cx="1264460" cy="1685948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60" y="3784600"/>
            <a:ext cx="2182966" cy="2884487"/>
          </a:xfrm>
          <a:prstGeom prst="rect">
            <a:avLst/>
          </a:prstGeom>
        </p:spPr>
      </p:pic>
      <p:pic>
        <p:nvPicPr>
          <p:cNvPr id="55" name="Рисунок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5" y="5921844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78138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560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Г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8860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Р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772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2097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Б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37815" y="492093"/>
            <a:ext cx="2472073" cy="2807379"/>
            <a:chOff x="6786020" y="787400"/>
            <a:chExt cx="1734212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0805" y="1031293"/>
              <a:ext cx="1709427" cy="1446772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2948300" y="787400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231" y="1105029"/>
              <a:ext cx="1629904" cy="1168389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4818000" y="787400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3261" y="999683"/>
              <a:ext cx="1388296" cy="1388296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467642" y="787400"/>
            <a:ext cx="1761818" cy="1816844"/>
            <a:chOff x="8467642" y="787400"/>
            <a:chExt cx="1761818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778"/>
            <a:stretch/>
          </p:blipFill>
          <p:spPr>
            <a:xfrm>
              <a:off x="8467642" y="1105030"/>
              <a:ext cx="1665384" cy="1387470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6677200" y="787400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9092" y="817974"/>
              <a:ext cx="1232868" cy="1685948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60" y="3784600"/>
            <a:ext cx="2182966" cy="2884487"/>
          </a:xfrm>
          <a:prstGeom prst="rect">
            <a:avLst/>
          </a:prstGeom>
        </p:spPr>
      </p:pic>
      <p:pic>
        <p:nvPicPr>
          <p:cNvPr id="55" name="Рисунок 5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0" y="544988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63608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189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Б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85144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400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7258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Е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01104" y="3286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506557">
              <a:off x="6844209" y="1311320"/>
              <a:ext cx="1589821" cy="639036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3482400" y="749944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6300" y="929870"/>
              <a:ext cx="1442800" cy="1645243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5352100" y="749944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2000" y="817974"/>
              <a:ext cx="1376660" cy="1724267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9057360" y="749944"/>
            <a:ext cx="1706200" cy="1816844"/>
            <a:chOff x="8523260" y="787400"/>
            <a:chExt cx="1706200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3501" y="1028056"/>
              <a:ext cx="1695958" cy="1464444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211300" y="749944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1042" y="830296"/>
              <a:ext cx="1568118" cy="1662204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612700" y="758940"/>
            <a:ext cx="1706200" cy="1816844"/>
            <a:chOff x="2948300" y="787400"/>
            <a:chExt cx="1706200" cy="1816844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9800" y="891149"/>
              <a:ext cx="1193800" cy="1641476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94063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Т</a:t>
            </a:r>
          </a:p>
        </p:txBody>
      </p:sp>
      <p:pic>
        <p:nvPicPr>
          <p:cNvPr id="58" name="Рисунок 5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200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797" y="735960"/>
            <a:ext cx="12127203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rgbClr val="7030A0"/>
                </a:solidFill>
                <a:effectLst/>
                <a:latin typeface="+mj-lt"/>
              </a:rPr>
              <a:t>Дорогие ребята!</a:t>
            </a:r>
          </a:p>
          <a:p>
            <a:pPr algn="ctr"/>
            <a:r>
              <a:rPr lang="ru-RU" sz="3200" b="1" dirty="0">
                <a:ln/>
                <a:solidFill>
                  <a:srgbClr val="7030A0"/>
                </a:solidFill>
                <a:latin typeface="+mj-lt"/>
              </a:rPr>
              <a:t>Приглашаю вас на урок занимательного чтения. Внимательно посмотрите на каждую картинку и назовите первый звук. На клавиатуре найдите букву, которая обозначат этот звук. Щёлкните на эту букву. Если буква выбрана верно, то она появится на карточке, если нет, то она начнёт мигать. </a:t>
            </a:r>
          </a:p>
          <a:p>
            <a:pPr algn="ctr"/>
            <a:r>
              <a:rPr lang="ru-RU" sz="3200" b="1" dirty="0">
                <a:ln/>
                <a:solidFill>
                  <a:srgbClr val="7030A0"/>
                </a:solidFill>
                <a:latin typeface="+mj-lt"/>
              </a:rPr>
              <a:t>Желаю вам удачи!</a:t>
            </a:r>
            <a:endParaRPr lang="ru-RU" sz="3200" b="1" cap="none" spc="0" dirty="0">
              <a:ln/>
              <a:solidFill>
                <a:srgbClr val="7030A0"/>
              </a:solidFill>
              <a:effectLst/>
              <a:latin typeface="+mj-lt"/>
            </a:endParaRPr>
          </a:p>
        </p:txBody>
      </p:sp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590" y="-141380"/>
            <a:ext cx="1203960" cy="1203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898899"/>
            <a:ext cx="3086346" cy="2638709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52" y="126360"/>
            <a:ext cx="1219200" cy="12192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hlinkClick r:id="rId6" action="ppaction://hlinksldjump"/>
          </p:cNvPr>
          <p:cNvSpPr/>
          <p:nvPr/>
        </p:nvSpPr>
        <p:spPr>
          <a:xfrm>
            <a:off x="3911600" y="5447699"/>
            <a:ext cx="2070100" cy="914400"/>
          </a:xfrm>
          <a:prstGeom prst="round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50800" dir="5400000" sx="96000" rotWithShape="0">
              <a:srgbClr val="000000">
                <a:alpha val="34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+mj-lt"/>
              </a:rPr>
              <a:t>СЛОВА ИЗ 3 БУКВ</a:t>
            </a:r>
          </a:p>
        </p:txBody>
      </p:sp>
      <p:sp>
        <p:nvSpPr>
          <p:cNvPr id="10" name="Прямоугольник: скругленные углы 9">
            <a:hlinkClick r:id="rId7" action="ppaction://hlinksldjump"/>
          </p:cNvPr>
          <p:cNvSpPr/>
          <p:nvPr/>
        </p:nvSpPr>
        <p:spPr>
          <a:xfrm>
            <a:off x="6362141" y="5447699"/>
            <a:ext cx="2070100" cy="914400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50800" dir="5400000" sx="96000" rotWithShape="0">
              <a:srgbClr val="000000">
                <a:alpha val="34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+mj-lt"/>
              </a:rPr>
              <a:t>СЛОВА ИЗ 4 БУКВ</a:t>
            </a:r>
          </a:p>
        </p:txBody>
      </p:sp>
      <p:sp>
        <p:nvSpPr>
          <p:cNvPr id="11" name="Прямоугольник: скругленные углы 10">
            <a:hlinkClick r:id="rId8" action="ppaction://hlinksldjump"/>
          </p:cNvPr>
          <p:cNvSpPr/>
          <p:nvPr/>
        </p:nvSpPr>
        <p:spPr>
          <a:xfrm>
            <a:off x="8812682" y="5447699"/>
            <a:ext cx="2070100" cy="914400"/>
          </a:xfrm>
          <a:prstGeom prst="round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50800" dir="5400000" sx="96000" rotWithShape="0">
              <a:srgbClr val="000000">
                <a:alpha val="34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+mj-lt"/>
              </a:rPr>
              <a:t>СЛОВА ИЗ 5 БУКВ</a:t>
            </a:r>
          </a:p>
        </p:txBody>
      </p:sp>
    </p:spTree>
    <p:extLst>
      <p:ext uri="{BB962C8B-B14F-4D97-AF65-F5344CB8AC3E}">
        <p14:creationId xmlns:p14="http://schemas.microsoft.com/office/powerpoint/2010/main" val="1560719770"/>
      </p:ext>
    </p:extLst>
  </p:cSld>
  <p:clrMapOvr>
    <a:masterClrMapping/>
  </p:clrMapOvr>
  <p:transition spd="slow" advClick="0">
    <p:pull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189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85144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Н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400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7258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Г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00982" y="3286093"/>
            <a:ext cx="2432264" cy="2807379"/>
            <a:chOff x="6785935" y="787400"/>
            <a:chExt cx="1706285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785935" y="871666"/>
              <a:ext cx="1674376" cy="1544644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3482400" y="749944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9890" y="811172"/>
              <a:ext cx="1067450" cy="1763942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5352100" y="749944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3480" y="896506"/>
              <a:ext cx="1510661" cy="1529783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966474" y="749944"/>
            <a:ext cx="1797086" cy="1816844"/>
            <a:chOff x="8432374" y="787400"/>
            <a:chExt cx="1797086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2374" y="811172"/>
              <a:ext cx="1681328" cy="168132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211300" y="749944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1042" y="942078"/>
              <a:ext cx="1568118" cy="1438640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612699" y="758940"/>
            <a:ext cx="1746087" cy="1816844"/>
            <a:chOff x="2948299" y="787400"/>
            <a:chExt cx="1746087" cy="1816844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8299" y="920874"/>
              <a:ext cx="1746087" cy="1521646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94063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pic>
        <p:nvPicPr>
          <p:cNvPr id="58" name="Рисунок 5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54466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189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Ж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85144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400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Р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7258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01104" y="3286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881" y="871666"/>
              <a:ext cx="1110244" cy="163875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3482400" y="749944"/>
            <a:ext cx="1706200" cy="1852844"/>
            <a:chOff x="2948300" y="787400"/>
            <a:chExt cx="1706200" cy="1852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9890" y="825944"/>
              <a:ext cx="1219210" cy="1814300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5352100" y="749944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3480" y="980919"/>
              <a:ext cx="1510661" cy="1360956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9057360" y="723288"/>
            <a:ext cx="1706200" cy="1843500"/>
            <a:chOff x="8523260" y="760744"/>
            <a:chExt cx="1706200" cy="1843500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0707" y="760744"/>
              <a:ext cx="1511306" cy="168132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211300" y="749944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1042" y="1025244"/>
              <a:ext cx="1568118" cy="1272307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612700" y="758940"/>
            <a:ext cx="1706200" cy="1816844"/>
            <a:chOff x="2948300" y="787400"/>
            <a:chExt cx="1706200" cy="1816844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76"/>
            <a:stretch/>
          </p:blipFill>
          <p:spPr>
            <a:xfrm>
              <a:off x="3035130" y="879718"/>
              <a:ext cx="1532540" cy="1642174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94063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Ф</a:t>
            </a:r>
          </a:p>
        </p:txBody>
      </p:sp>
      <p:pic>
        <p:nvPicPr>
          <p:cNvPr id="58" name="Рисунок 5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45189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189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П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85144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О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400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7258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grpSp>
        <p:nvGrpSpPr>
          <p:cNvPr id="43" name="Группа 42"/>
          <p:cNvGrpSpPr/>
          <p:nvPr/>
        </p:nvGrpSpPr>
        <p:grpSpPr>
          <a:xfrm flipH="1">
            <a:off x="301104" y="3286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91240" y="792576"/>
              <a:ext cx="1495762" cy="1738635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3482400" y="749944"/>
            <a:ext cx="1799641" cy="1816844"/>
            <a:chOff x="2948300" y="787400"/>
            <a:chExt cx="1799641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4227" y="907804"/>
              <a:ext cx="1763714" cy="1359365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5352100" y="749944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500" y="925956"/>
              <a:ext cx="1311200" cy="1494768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9057360" y="749944"/>
            <a:ext cx="1706200" cy="1816844"/>
            <a:chOff x="8523260" y="787400"/>
            <a:chExt cx="1706200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3940" y="959795"/>
              <a:ext cx="1511306" cy="1460929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211300" y="749944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2895" y="1182112"/>
              <a:ext cx="1568118" cy="1045412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612700" y="758940"/>
            <a:ext cx="1706200" cy="1816844"/>
            <a:chOff x="2948300" y="787400"/>
            <a:chExt cx="1706200" cy="1816844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130" y="916960"/>
              <a:ext cx="1532540" cy="1567690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94063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pic>
        <p:nvPicPr>
          <p:cNvPr id="58" name="Рисунок 5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1742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189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Ш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85144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400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Ш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7258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grpSp>
        <p:nvGrpSpPr>
          <p:cNvPr id="43" name="Группа 42"/>
          <p:cNvGrpSpPr/>
          <p:nvPr/>
        </p:nvGrpSpPr>
        <p:grpSpPr>
          <a:xfrm flipH="1">
            <a:off x="301104" y="3286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38588" y="957315"/>
              <a:ext cx="1601064" cy="1477013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3482400" y="749944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100" y="827312"/>
              <a:ext cx="864000" cy="1697066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5352100" y="749944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192" y="925956"/>
              <a:ext cx="1088507" cy="1589220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9057360" y="749944"/>
            <a:ext cx="1706200" cy="1816844"/>
            <a:chOff x="8523260" y="787400"/>
            <a:chExt cx="1706200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5432" y="855592"/>
              <a:ext cx="1224968" cy="1675143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211300" y="749944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9570" y="1013356"/>
              <a:ext cx="1449590" cy="1407368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612700" y="758940"/>
            <a:ext cx="1706200" cy="1816844"/>
            <a:chOff x="2948300" y="787400"/>
            <a:chExt cx="1706200" cy="1816844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520" y="916960"/>
              <a:ext cx="1073760" cy="1567690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94063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И</a:t>
            </a:r>
          </a:p>
        </p:txBody>
      </p:sp>
      <p:pic>
        <p:nvPicPr>
          <p:cNvPr id="58" name="Рисунок 5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04957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189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85144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400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С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7258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grpSp>
        <p:nvGrpSpPr>
          <p:cNvPr id="43" name="Группа 42"/>
          <p:cNvGrpSpPr/>
          <p:nvPr/>
        </p:nvGrpSpPr>
        <p:grpSpPr>
          <a:xfrm flipH="1">
            <a:off x="301104" y="3286093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38588" y="1072609"/>
              <a:ext cx="1601064" cy="1246425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3482400" y="745611"/>
            <a:ext cx="1706200" cy="1821177"/>
            <a:chOff x="2948300" y="783067"/>
            <a:chExt cx="1706200" cy="182117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0572" y="783067"/>
              <a:ext cx="1368398" cy="1781709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5352100" y="749944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4056" y="905872"/>
              <a:ext cx="1624084" cy="1624084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9057360" y="749944"/>
            <a:ext cx="1706200" cy="1816844"/>
            <a:chOff x="8523260" y="787400"/>
            <a:chExt cx="1706200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5680" y="835875"/>
              <a:ext cx="1334740" cy="1737886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211300" y="749944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0680" y="992245"/>
              <a:ext cx="1428479" cy="1428479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608086" y="758940"/>
            <a:ext cx="1710814" cy="1816844"/>
            <a:chOff x="2943686" y="787400"/>
            <a:chExt cx="1710814" cy="1816844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686" y="1319647"/>
              <a:ext cx="1703718" cy="1003300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94063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pic>
        <p:nvPicPr>
          <p:cNvPr id="58" name="Рисунок 5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28383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189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П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85144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400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Р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7258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grpSp>
        <p:nvGrpSpPr>
          <p:cNvPr id="43" name="Группа 42"/>
          <p:cNvGrpSpPr/>
          <p:nvPr/>
        </p:nvGrpSpPr>
        <p:grpSpPr>
          <a:xfrm flipH="1">
            <a:off x="281793" y="3286093"/>
            <a:ext cx="2451454" cy="2807379"/>
            <a:chOff x="6786020" y="787400"/>
            <a:chExt cx="1719747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38588" y="896323"/>
              <a:ext cx="1667179" cy="1538005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3482400" y="749944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5046" y="936924"/>
              <a:ext cx="1384054" cy="1578252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5352100" y="749944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3700">
              <a:off x="4819768" y="905872"/>
              <a:ext cx="1698372" cy="1698372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9057360" y="749944"/>
            <a:ext cx="1706200" cy="1816844"/>
            <a:chOff x="8523260" y="787400"/>
            <a:chExt cx="1706200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3492" y="825411"/>
              <a:ext cx="1605736" cy="1601732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211300" y="749944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9570" y="1021793"/>
              <a:ext cx="1449590" cy="1390494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612700" y="758940"/>
            <a:ext cx="1706200" cy="1822985"/>
            <a:chOff x="2948300" y="787400"/>
            <a:chExt cx="1706200" cy="1822985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1700" y="839525"/>
              <a:ext cx="1264900" cy="1770860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94063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Т</a:t>
            </a:r>
          </a:p>
        </p:txBody>
      </p:sp>
      <p:pic>
        <p:nvPicPr>
          <p:cNvPr id="58" name="Рисунок 5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45960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42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7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8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4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94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48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3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500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608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63302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717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71314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825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793260" y="5381844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31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7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42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7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53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8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4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94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48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802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56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9107200" y="5948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53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802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56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92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46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543200" y="5372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707200" y="4796500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1890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Д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851440" y="3105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4004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7258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Е</a:t>
            </a:r>
          </a:p>
        </p:txBody>
      </p:sp>
      <p:grpSp>
        <p:nvGrpSpPr>
          <p:cNvPr id="43" name="Группа 42"/>
          <p:cNvGrpSpPr/>
          <p:nvPr/>
        </p:nvGrpSpPr>
        <p:grpSpPr>
          <a:xfrm flipH="1">
            <a:off x="285864" y="3392810"/>
            <a:ext cx="2432143" cy="2807379"/>
            <a:chOff x="6786020" y="787400"/>
            <a:chExt cx="1706200" cy="181684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60415" y="858353"/>
              <a:ext cx="1557938" cy="1674371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3482400" y="749944"/>
            <a:ext cx="1706200" cy="1816844"/>
            <a:chOff x="294830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4674" y="925956"/>
              <a:ext cx="1570788" cy="1604000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5352100" y="749944"/>
            <a:ext cx="1706200" cy="1816844"/>
            <a:chOff x="481800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180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2840" y="818098"/>
              <a:ext cx="1509040" cy="1675548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9057360" y="749944"/>
            <a:ext cx="1706200" cy="1816844"/>
            <a:chOff x="8523260" y="787400"/>
            <a:chExt cx="1706200" cy="181684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852326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3100" y="944111"/>
              <a:ext cx="1567690" cy="1567690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211300" y="749944"/>
            <a:ext cx="1706200" cy="1816844"/>
            <a:chOff x="667720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6772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5896" y="832366"/>
              <a:ext cx="1543264" cy="1697590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612700" y="758940"/>
            <a:ext cx="1706200" cy="1816844"/>
            <a:chOff x="2948300" y="787400"/>
            <a:chExt cx="1706200" cy="1816844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94830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2419" y="1395301"/>
              <a:ext cx="1662081" cy="921670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9406360" y="3104500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Л</a:t>
            </a:r>
          </a:p>
        </p:txBody>
      </p:sp>
      <p:pic>
        <p:nvPicPr>
          <p:cNvPr id="58" name="Рисунок 5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60" y="548007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3691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960" y="-144780"/>
            <a:ext cx="1203960" cy="1203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00" y="342900"/>
            <a:ext cx="11303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4"/>
              </a:rPr>
              <a:t>ГЕНЕРАТОР НАДПИСЕЙ</a:t>
            </a:r>
            <a:endParaRPr lang="ru-RU" dirty="0"/>
          </a:p>
          <a:p>
            <a:r>
              <a:rPr lang="ru-RU" dirty="0">
                <a:hlinkClick r:id="rId5"/>
              </a:rPr>
              <a:t>ЗЕБРА</a:t>
            </a:r>
            <a:r>
              <a:rPr lang="ru-RU" dirty="0"/>
              <a:t>                           </a:t>
            </a:r>
            <a:r>
              <a:rPr lang="ru-RU" dirty="0">
                <a:hlinkClick r:id="rId6"/>
              </a:rPr>
              <a:t>ЛУК</a:t>
            </a:r>
            <a:r>
              <a:rPr lang="ru-RU" dirty="0"/>
              <a:t>                         </a:t>
            </a:r>
            <a:r>
              <a:rPr lang="ru-RU" dirty="0">
                <a:hlinkClick r:id="rId7"/>
              </a:rPr>
              <a:t>ТРАКТОР</a:t>
            </a:r>
            <a:r>
              <a:rPr lang="ru-RU" dirty="0"/>
              <a:t>                         </a:t>
            </a:r>
            <a:r>
              <a:rPr lang="ru-RU" dirty="0">
                <a:hlinkClick r:id="rId8"/>
              </a:rPr>
              <a:t>РУКА </a:t>
            </a:r>
            <a:r>
              <a:rPr lang="ru-RU" dirty="0"/>
              <a:t>                      </a:t>
            </a:r>
            <a:r>
              <a:rPr lang="ru-RU" dirty="0">
                <a:hlinkClick r:id="rId9"/>
              </a:rPr>
              <a:t>ШИШКА</a:t>
            </a:r>
            <a:r>
              <a:rPr lang="ru-RU" dirty="0"/>
              <a:t>                     </a:t>
            </a:r>
            <a:endParaRPr lang="en-US" dirty="0"/>
          </a:p>
          <a:p>
            <a:r>
              <a:rPr lang="ru-RU" dirty="0">
                <a:hlinkClick r:id="rId10"/>
              </a:rPr>
              <a:t>УЛИТКА</a:t>
            </a:r>
            <a:r>
              <a:rPr lang="ru-RU" dirty="0"/>
              <a:t>                       </a:t>
            </a:r>
            <a:r>
              <a:rPr lang="ru-RU" dirty="0">
                <a:hlinkClick r:id="rId11"/>
              </a:rPr>
              <a:t>ЕНОТ</a:t>
            </a:r>
            <a:r>
              <a:rPr lang="ru-RU" dirty="0"/>
              <a:t>                      </a:t>
            </a:r>
            <a:r>
              <a:rPr lang="ru-RU" dirty="0">
                <a:hlinkClick r:id="rId12"/>
              </a:rPr>
              <a:t>УТКА</a:t>
            </a:r>
            <a:r>
              <a:rPr lang="ru-RU" dirty="0"/>
              <a:t>                               </a:t>
            </a:r>
            <a:r>
              <a:rPr lang="ru-RU" dirty="0">
                <a:hlinkClick r:id="rId13"/>
              </a:rPr>
              <a:t>ИРИС</a:t>
            </a:r>
            <a:r>
              <a:rPr lang="ru-RU" dirty="0"/>
              <a:t>                        </a:t>
            </a:r>
            <a:r>
              <a:rPr lang="ru-RU" dirty="0">
                <a:hlinkClick r:id="rId14"/>
              </a:rPr>
              <a:t>МАСКА</a:t>
            </a:r>
            <a:endParaRPr lang="ru-RU" dirty="0"/>
          </a:p>
          <a:p>
            <a:r>
              <a:rPr lang="ru-RU" dirty="0">
                <a:hlinkClick r:id="rId15"/>
              </a:rPr>
              <a:t>БАБОЧКА</a:t>
            </a:r>
            <a:r>
              <a:rPr lang="ru-RU" dirty="0"/>
              <a:t>                     </a:t>
            </a:r>
            <a:r>
              <a:rPr lang="ru-RU" dirty="0">
                <a:hlinkClick r:id="rId16"/>
              </a:rPr>
              <a:t>ВОРОНА</a:t>
            </a:r>
            <a:r>
              <a:rPr lang="ru-RU" dirty="0"/>
              <a:t>                </a:t>
            </a:r>
            <a:r>
              <a:rPr lang="ru-RU" dirty="0">
                <a:hlinkClick r:id="rId17"/>
              </a:rPr>
              <a:t>ТОРТ</a:t>
            </a:r>
            <a:r>
              <a:rPr lang="ru-RU" dirty="0"/>
              <a:t>                                </a:t>
            </a:r>
            <a:r>
              <a:rPr lang="ru-RU" dirty="0">
                <a:hlinkClick r:id="rId18"/>
              </a:rPr>
              <a:t>БАТОН</a:t>
            </a:r>
            <a:r>
              <a:rPr lang="ru-RU" dirty="0"/>
              <a:t>                     </a:t>
            </a:r>
            <a:r>
              <a:rPr lang="ru-RU" dirty="0">
                <a:hlinkClick r:id="rId19"/>
              </a:rPr>
              <a:t>МЫЛО</a:t>
            </a:r>
            <a:endParaRPr lang="ru-RU" dirty="0"/>
          </a:p>
          <a:p>
            <a:r>
              <a:rPr lang="ru-RU" dirty="0">
                <a:hlinkClick r:id="rId20"/>
              </a:rPr>
              <a:t>ДОМ</a:t>
            </a:r>
            <a:r>
              <a:rPr lang="ru-RU" dirty="0"/>
              <a:t>                              </a:t>
            </a:r>
            <a:r>
              <a:rPr lang="ru-RU" dirty="0">
                <a:hlinkClick r:id="rId21"/>
              </a:rPr>
              <a:t>КАША</a:t>
            </a:r>
            <a:r>
              <a:rPr lang="ru-RU" dirty="0"/>
              <a:t>                     </a:t>
            </a:r>
            <a:r>
              <a:rPr lang="ru-RU" dirty="0">
                <a:hlinkClick r:id="rId22"/>
              </a:rPr>
              <a:t>КРАБ</a:t>
            </a:r>
            <a:r>
              <a:rPr lang="ru-RU" dirty="0"/>
              <a:t>                                </a:t>
            </a:r>
            <a:r>
              <a:rPr lang="ru-RU" dirty="0">
                <a:hlinkClick r:id="rId23"/>
              </a:rPr>
              <a:t>ГЛАЗ</a:t>
            </a:r>
            <a:r>
              <a:rPr lang="ru-RU" dirty="0"/>
              <a:t>                        </a:t>
            </a:r>
            <a:r>
              <a:rPr lang="ru-RU" dirty="0">
                <a:hlinkClick r:id="rId24"/>
              </a:rPr>
              <a:t>СТУЛ</a:t>
            </a:r>
            <a:endParaRPr lang="ru-RU" dirty="0"/>
          </a:p>
          <a:p>
            <a:r>
              <a:rPr lang="ru-RU" dirty="0">
                <a:hlinkClick r:id="rId25"/>
              </a:rPr>
              <a:t>ЗУБ</a:t>
            </a:r>
            <a:r>
              <a:rPr lang="ru-RU" dirty="0"/>
              <a:t>                                </a:t>
            </a:r>
            <a:r>
              <a:rPr lang="ru-RU" dirty="0">
                <a:hlinkClick r:id="rId26"/>
              </a:rPr>
              <a:t>КОТ</a:t>
            </a:r>
            <a:r>
              <a:rPr lang="ru-RU" dirty="0"/>
              <a:t>                         </a:t>
            </a:r>
            <a:r>
              <a:rPr lang="ru-RU" dirty="0">
                <a:hlinkClick r:id="rId27"/>
              </a:rPr>
              <a:t>АКВАРИУМ</a:t>
            </a:r>
            <a:r>
              <a:rPr lang="ru-RU" dirty="0"/>
              <a:t>                    </a:t>
            </a:r>
            <a:r>
              <a:rPr lang="ru-RU" dirty="0">
                <a:hlinkClick r:id="rId28"/>
              </a:rPr>
              <a:t>БИЛЕТ</a:t>
            </a:r>
            <a:r>
              <a:rPr lang="ru-RU" dirty="0"/>
              <a:t>                     </a:t>
            </a:r>
            <a:r>
              <a:rPr lang="ru-RU" dirty="0">
                <a:hlinkClick r:id="rId29"/>
              </a:rPr>
              <a:t>КОРЗИНА</a:t>
            </a:r>
            <a:endParaRPr lang="ru-RU" dirty="0"/>
          </a:p>
          <a:p>
            <a:r>
              <a:rPr lang="ru-RU" dirty="0">
                <a:hlinkClick r:id="rId30"/>
              </a:rPr>
              <a:t>ДОКТОР</a:t>
            </a:r>
            <a:r>
              <a:rPr lang="ru-RU" dirty="0"/>
              <a:t>                       </a:t>
            </a:r>
            <a:r>
              <a:rPr lang="ru-RU" dirty="0">
                <a:hlinkClick r:id="rId31"/>
              </a:rPr>
              <a:t>АНАНАС</a:t>
            </a:r>
            <a:r>
              <a:rPr lang="ru-RU" dirty="0"/>
              <a:t>                 </a:t>
            </a:r>
            <a:r>
              <a:rPr lang="ru-RU" dirty="0">
                <a:hlinkClick r:id="rId32"/>
              </a:rPr>
              <a:t>ХЛЕБ</a:t>
            </a:r>
            <a:r>
              <a:rPr lang="ru-RU" dirty="0"/>
              <a:t>                               </a:t>
            </a:r>
            <a:r>
              <a:rPr lang="ru-RU" dirty="0">
                <a:hlinkClick r:id="rId33"/>
              </a:rPr>
              <a:t>БЕЛКА</a:t>
            </a:r>
            <a:r>
              <a:rPr lang="ru-RU" dirty="0"/>
              <a:t>                     </a:t>
            </a:r>
            <a:r>
              <a:rPr lang="ru-RU" dirty="0">
                <a:hlinkClick r:id="rId34"/>
              </a:rPr>
              <a:t>АНГЕЛ</a:t>
            </a:r>
            <a:endParaRPr lang="ru-RU" dirty="0"/>
          </a:p>
          <a:p>
            <a:r>
              <a:rPr lang="ru-RU" dirty="0">
                <a:hlinkClick r:id="rId35"/>
              </a:rPr>
              <a:t>ДЫНЯ</a:t>
            </a:r>
            <a:r>
              <a:rPr lang="ru-RU" dirty="0"/>
              <a:t>                           </a:t>
            </a:r>
            <a:r>
              <a:rPr lang="ru-RU" dirty="0">
                <a:hlinkClick r:id="rId36"/>
              </a:rPr>
              <a:t>ШОРТЫ</a:t>
            </a:r>
            <a:r>
              <a:rPr lang="ru-RU" dirty="0"/>
              <a:t>                   </a:t>
            </a:r>
            <a:r>
              <a:rPr lang="ru-RU" dirty="0">
                <a:hlinkClick r:id="rId37"/>
              </a:rPr>
              <a:t>ХОМЯК</a:t>
            </a:r>
            <a:r>
              <a:rPr lang="ru-RU" dirty="0"/>
              <a:t>                           </a:t>
            </a:r>
            <a:r>
              <a:rPr lang="ru-RU" dirty="0">
                <a:hlinkClick r:id="rId38"/>
              </a:rPr>
              <a:t>ИНДЮК</a:t>
            </a:r>
            <a:r>
              <a:rPr lang="ru-RU" dirty="0"/>
              <a:t>                   </a:t>
            </a:r>
            <a:r>
              <a:rPr lang="ru-RU" dirty="0">
                <a:hlinkClick r:id="rId39"/>
              </a:rPr>
              <a:t>АПЕЛЬСИН</a:t>
            </a:r>
            <a:endParaRPr lang="ru-RU" dirty="0"/>
          </a:p>
          <a:p>
            <a:r>
              <a:rPr lang="ru-RU" dirty="0">
                <a:hlinkClick r:id="rId40"/>
              </a:rPr>
              <a:t>ОБЛАКО</a:t>
            </a:r>
            <a:r>
              <a:rPr lang="ru-RU" dirty="0"/>
              <a:t>                       </a:t>
            </a:r>
            <a:r>
              <a:rPr lang="ru-RU" dirty="0">
                <a:hlinkClick r:id="rId41"/>
              </a:rPr>
              <a:t>СТОЛ</a:t>
            </a:r>
            <a:r>
              <a:rPr lang="ru-RU" dirty="0"/>
              <a:t>                       </a:t>
            </a:r>
            <a:r>
              <a:rPr lang="ru-RU" dirty="0">
                <a:hlinkClick r:id="rId42"/>
              </a:rPr>
              <a:t>ЛАМПА</a:t>
            </a:r>
            <a:r>
              <a:rPr lang="ru-RU" dirty="0"/>
              <a:t>                           </a:t>
            </a:r>
            <a:r>
              <a:rPr lang="ru-RU" dirty="0">
                <a:hlinkClick r:id="rId43"/>
              </a:rPr>
              <a:t>ЛИСА</a:t>
            </a:r>
            <a:r>
              <a:rPr lang="ru-RU" dirty="0"/>
              <a:t>                       </a:t>
            </a:r>
            <a:r>
              <a:rPr lang="ru-RU" dirty="0">
                <a:hlinkClick r:id="rId44"/>
              </a:rPr>
              <a:t>ПИРАТ</a:t>
            </a:r>
            <a:endParaRPr lang="ru-RU" dirty="0"/>
          </a:p>
          <a:p>
            <a:pPr algn="just"/>
            <a:r>
              <a:rPr lang="ru-RU" dirty="0">
                <a:hlinkClick r:id="rId45"/>
              </a:rPr>
              <a:t>МИСКА</a:t>
            </a:r>
            <a:r>
              <a:rPr lang="ru-RU" dirty="0"/>
              <a:t>                        </a:t>
            </a:r>
            <a:r>
              <a:rPr lang="ru-RU" dirty="0">
                <a:hlinkClick r:id="rId46"/>
              </a:rPr>
              <a:t>СОЛНЦЕ</a:t>
            </a:r>
            <a:r>
              <a:rPr lang="ru-RU" dirty="0"/>
              <a:t>                  </a:t>
            </a:r>
            <a:r>
              <a:rPr lang="ru-RU" dirty="0">
                <a:hlinkClick r:id="rId47"/>
              </a:rPr>
              <a:t>ЕЛЬ</a:t>
            </a:r>
            <a:r>
              <a:rPr lang="ru-RU" dirty="0"/>
              <a:t>                                  </a:t>
            </a:r>
            <a:r>
              <a:rPr lang="ru-RU" dirty="0">
                <a:hlinkClick r:id="rId48"/>
              </a:rPr>
              <a:t>НОСОК</a:t>
            </a:r>
            <a:r>
              <a:rPr lang="ru-RU" dirty="0"/>
              <a:t>                    </a:t>
            </a:r>
            <a:r>
              <a:rPr lang="ru-RU" dirty="0">
                <a:hlinkClick r:id="rId49"/>
              </a:rPr>
              <a:t>ПИНГВИН</a:t>
            </a:r>
            <a:endParaRPr lang="ru-RU" dirty="0"/>
          </a:p>
          <a:p>
            <a:r>
              <a:rPr lang="ru-RU" dirty="0">
                <a:hlinkClick r:id="rId50"/>
              </a:rPr>
              <a:t>ЛЮК</a:t>
            </a:r>
            <a:r>
              <a:rPr lang="ru-RU" dirty="0"/>
              <a:t>                              </a:t>
            </a:r>
            <a:r>
              <a:rPr lang="ru-RU" dirty="0">
                <a:hlinkClick r:id="rId51"/>
              </a:rPr>
              <a:t>ТИГР</a:t>
            </a:r>
            <a:r>
              <a:rPr lang="ru-RU" dirty="0"/>
              <a:t>                        </a:t>
            </a:r>
            <a:r>
              <a:rPr lang="ru-RU" dirty="0">
                <a:hlinkClick r:id="rId52"/>
              </a:rPr>
              <a:t>БАНТ</a:t>
            </a:r>
            <a:r>
              <a:rPr lang="ru-RU" dirty="0"/>
              <a:t>                              </a:t>
            </a:r>
            <a:r>
              <a:rPr lang="ru-RU" dirty="0">
                <a:hlinkClick r:id="rId53"/>
              </a:rPr>
              <a:t>ЖИРАФ</a:t>
            </a:r>
            <a:r>
              <a:rPr lang="ru-RU" dirty="0"/>
              <a:t>                     </a:t>
            </a:r>
            <a:r>
              <a:rPr lang="ru-RU" dirty="0">
                <a:hlinkClick r:id="rId54"/>
              </a:rPr>
              <a:t>РУЧКА</a:t>
            </a:r>
            <a:endParaRPr lang="ru-RU" dirty="0"/>
          </a:p>
          <a:p>
            <a:r>
              <a:rPr lang="ru-RU" dirty="0">
                <a:hlinkClick r:id="rId55"/>
              </a:rPr>
              <a:t>ЛИМОН</a:t>
            </a:r>
            <a:r>
              <a:rPr lang="ru-RU" dirty="0"/>
              <a:t>                        </a:t>
            </a:r>
            <a:r>
              <a:rPr lang="ru-RU" dirty="0">
                <a:hlinkClick r:id="rId56"/>
              </a:rPr>
              <a:t>ОСЛИК</a:t>
            </a:r>
            <a:r>
              <a:rPr lang="ru-RU" dirty="0"/>
              <a:t>                     </a:t>
            </a:r>
            <a:r>
              <a:rPr lang="ru-RU" dirty="0">
                <a:hlinkClick r:id="rId57"/>
              </a:rPr>
              <a:t>МЁД</a:t>
            </a:r>
            <a:r>
              <a:rPr lang="ru-RU" dirty="0"/>
              <a:t>                                </a:t>
            </a:r>
            <a:r>
              <a:rPr lang="ru-RU" dirty="0">
                <a:hlinkClick r:id="rId58"/>
              </a:rPr>
              <a:t>ЖУК</a:t>
            </a:r>
            <a:r>
              <a:rPr lang="ru-RU" dirty="0"/>
              <a:t>                         </a:t>
            </a:r>
            <a:r>
              <a:rPr lang="ru-RU" dirty="0">
                <a:hlinkClick r:id="rId59"/>
              </a:rPr>
              <a:t>ТЫКВА</a:t>
            </a:r>
            <a:endParaRPr lang="ru-RU" dirty="0"/>
          </a:p>
          <a:p>
            <a:r>
              <a:rPr lang="ru-RU" dirty="0">
                <a:hlinkClick r:id="rId60"/>
              </a:rPr>
              <a:t>ЮЛА</a:t>
            </a:r>
            <a:r>
              <a:rPr lang="ru-RU" dirty="0"/>
              <a:t>                             </a:t>
            </a:r>
            <a:r>
              <a:rPr lang="ru-RU" dirty="0">
                <a:hlinkClick r:id="rId61"/>
              </a:rPr>
              <a:t>ЛОПАТА</a:t>
            </a:r>
            <a:r>
              <a:rPr lang="ru-RU" dirty="0"/>
              <a:t>                   </a:t>
            </a:r>
            <a:r>
              <a:rPr lang="ru-RU" dirty="0">
                <a:hlinkClick r:id="rId62"/>
              </a:rPr>
              <a:t>МЕДВЕДЬ</a:t>
            </a:r>
            <a:r>
              <a:rPr lang="ru-RU" dirty="0"/>
              <a:t>                      </a:t>
            </a:r>
            <a:r>
              <a:rPr lang="ru-RU" dirty="0">
                <a:hlinkClick r:id="rId63"/>
              </a:rPr>
              <a:t>ИНДЕЕЦ</a:t>
            </a:r>
            <a:r>
              <a:rPr lang="ru-RU" dirty="0"/>
              <a:t>                  </a:t>
            </a:r>
            <a:r>
              <a:rPr lang="ru-RU" dirty="0">
                <a:hlinkClick r:id="rId64"/>
              </a:rPr>
              <a:t>ДЯТЕЛ</a:t>
            </a:r>
            <a:endParaRPr lang="ru-RU" dirty="0"/>
          </a:p>
          <a:p>
            <a:r>
              <a:rPr lang="ru-RU" dirty="0">
                <a:hlinkClick r:id="rId65"/>
              </a:rPr>
              <a:t>КОЛЕСО</a:t>
            </a:r>
            <a:r>
              <a:rPr lang="ru-RU" dirty="0"/>
              <a:t>                       </a:t>
            </a:r>
            <a:r>
              <a:rPr lang="ru-RU" dirty="0">
                <a:hlinkClick r:id="rId66"/>
              </a:rPr>
              <a:t>ЛУНА</a:t>
            </a:r>
            <a:r>
              <a:rPr lang="ru-RU" dirty="0"/>
              <a:t>                        </a:t>
            </a:r>
            <a:r>
              <a:rPr lang="ru-RU" dirty="0">
                <a:hlinkClick r:id="rId67"/>
              </a:rPr>
              <a:t>ЁРШ</a:t>
            </a:r>
            <a:r>
              <a:rPr lang="ru-RU" dirty="0"/>
              <a:t>                                </a:t>
            </a:r>
            <a:r>
              <a:rPr lang="ru-RU" dirty="0">
                <a:hlinkClick r:id="rId68"/>
              </a:rPr>
              <a:t>РАКЕТА</a:t>
            </a:r>
            <a:r>
              <a:rPr lang="ru-RU" dirty="0"/>
              <a:t>                  </a:t>
            </a:r>
            <a:r>
              <a:rPr lang="ru-RU" dirty="0">
                <a:hlinkClick r:id="rId69"/>
              </a:rPr>
              <a:t> ЯЙЦО</a:t>
            </a:r>
            <a:endParaRPr lang="ru-RU" dirty="0"/>
          </a:p>
          <a:p>
            <a:r>
              <a:rPr lang="ru-RU" dirty="0">
                <a:hlinkClick r:id="rId70"/>
              </a:rPr>
              <a:t>СЛИВА</a:t>
            </a:r>
            <a:r>
              <a:rPr lang="ru-RU" dirty="0"/>
              <a:t>                         </a:t>
            </a:r>
            <a:r>
              <a:rPr lang="ru-RU" dirty="0">
                <a:hlinkClick r:id="rId71"/>
              </a:rPr>
              <a:t>ЛАСТОЧКА</a:t>
            </a:r>
            <a:r>
              <a:rPr lang="ru-RU" dirty="0"/>
              <a:t>              </a:t>
            </a:r>
            <a:r>
              <a:rPr lang="ru-RU" dirty="0">
                <a:hlinkClick r:id="rId72"/>
              </a:rPr>
              <a:t>ДОМ</a:t>
            </a:r>
            <a:r>
              <a:rPr lang="ru-RU" dirty="0"/>
              <a:t>                                </a:t>
            </a:r>
            <a:r>
              <a:rPr lang="ru-RU" dirty="0">
                <a:hlinkClick r:id="rId73"/>
              </a:rPr>
              <a:t>АБРИКОС</a:t>
            </a:r>
            <a:r>
              <a:rPr lang="ru-RU" dirty="0"/>
              <a:t>               </a:t>
            </a:r>
            <a:r>
              <a:rPr lang="ru-RU" dirty="0">
                <a:hlinkClick r:id="rId74"/>
              </a:rPr>
              <a:t>ЕЖЕВИКА</a:t>
            </a:r>
            <a:endParaRPr lang="ru-RU" dirty="0"/>
          </a:p>
          <a:p>
            <a:r>
              <a:rPr lang="ru-RU" dirty="0">
                <a:hlinkClick r:id="rId75"/>
              </a:rPr>
              <a:t>ОЧКИ</a:t>
            </a:r>
            <a:r>
              <a:rPr lang="ru-RU" dirty="0"/>
              <a:t>                            </a:t>
            </a:r>
            <a:r>
              <a:rPr lang="ru-RU" dirty="0">
                <a:hlinkClick r:id="rId76"/>
              </a:rPr>
              <a:t>УТЮГ</a:t>
            </a:r>
            <a:r>
              <a:rPr lang="ru-RU" dirty="0"/>
              <a:t>                       </a:t>
            </a:r>
            <a:r>
              <a:rPr lang="ru-RU" dirty="0">
                <a:hlinkClick r:id="rId77"/>
              </a:rPr>
              <a:t>КИТ</a:t>
            </a:r>
            <a:r>
              <a:rPr lang="ru-RU" dirty="0"/>
              <a:t>                                 </a:t>
            </a:r>
            <a:r>
              <a:rPr lang="ru-RU" dirty="0">
                <a:hlinkClick r:id="rId78"/>
              </a:rPr>
              <a:t>ФОНАРЬ</a:t>
            </a:r>
            <a:r>
              <a:rPr lang="ru-RU" dirty="0"/>
              <a:t>                  </a:t>
            </a:r>
            <a:r>
              <a:rPr lang="ru-RU" dirty="0">
                <a:hlinkClick r:id="rId79"/>
              </a:rPr>
              <a:t>ТЕЛЕФОН</a:t>
            </a:r>
            <a:endParaRPr lang="ru-RU" dirty="0"/>
          </a:p>
          <a:p>
            <a:r>
              <a:rPr lang="ru-RU" dirty="0">
                <a:hlinkClick r:id="rId80"/>
              </a:rPr>
              <a:t>КНИГА</a:t>
            </a:r>
            <a:r>
              <a:rPr lang="ru-RU" dirty="0"/>
              <a:t>                          </a:t>
            </a:r>
            <a:r>
              <a:rPr lang="ru-RU" dirty="0">
                <a:hlinkClick r:id="rId81"/>
              </a:rPr>
              <a:t>НИТКИ</a:t>
            </a:r>
            <a:r>
              <a:rPr lang="ru-RU" dirty="0"/>
              <a:t>                    </a:t>
            </a:r>
            <a:r>
              <a:rPr lang="ru-RU" dirty="0">
                <a:hlinkClick r:id="rId82"/>
              </a:rPr>
              <a:t> ИГЛА</a:t>
            </a:r>
            <a:r>
              <a:rPr lang="ru-RU" dirty="0"/>
              <a:t>                              </a:t>
            </a:r>
            <a:r>
              <a:rPr lang="ru-RU" dirty="0">
                <a:hlinkClick r:id="rId83"/>
              </a:rPr>
              <a:t>ПОЛКА</a:t>
            </a:r>
            <a:r>
              <a:rPr lang="ru-RU" dirty="0"/>
              <a:t>                     </a:t>
            </a:r>
            <a:r>
              <a:rPr lang="ru-RU" dirty="0">
                <a:hlinkClick r:id="rId84"/>
              </a:rPr>
              <a:t>ЛАМПОЧКА</a:t>
            </a:r>
            <a:endParaRPr lang="ru-RU" dirty="0"/>
          </a:p>
          <a:p>
            <a:r>
              <a:rPr lang="ru-RU" dirty="0">
                <a:hlinkClick r:id="rId85"/>
              </a:rPr>
              <a:t>СОК</a:t>
            </a:r>
            <a:r>
              <a:rPr lang="ru-RU" dirty="0"/>
              <a:t>                               </a:t>
            </a:r>
            <a:r>
              <a:rPr lang="ru-RU" dirty="0">
                <a:hlinkClick r:id="rId86"/>
              </a:rPr>
              <a:t>АВТОБУС</a:t>
            </a:r>
            <a:r>
              <a:rPr lang="ru-RU" dirty="0"/>
              <a:t>                </a:t>
            </a:r>
            <a:r>
              <a:rPr lang="ru-RU" dirty="0">
                <a:hlinkClick r:id="rId87"/>
              </a:rPr>
              <a:t>ЗАЯЦ</a:t>
            </a:r>
            <a:r>
              <a:rPr lang="ru-RU" dirty="0"/>
              <a:t>                              </a:t>
            </a:r>
            <a:r>
              <a:rPr lang="ru-RU" dirty="0">
                <a:hlinkClick r:id="rId88"/>
              </a:rPr>
              <a:t>ПОПУГАЙ</a:t>
            </a:r>
            <a:r>
              <a:rPr lang="ru-RU" dirty="0"/>
              <a:t>                 </a:t>
            </a:r>
            <a:r>
              <a:rPr lang="ru-RU" dirty="0">
                <a:hlinkClick r:id="rId89"/>
              </a:rPr>
              <a:t>ДИВАН</a:t>
            </a:r>
            <a:endParaRPr lang="ru-RU" dirty="0"/>
          </a:p>
          <a:p>
            <a:r>
              <a:rPr lang="ru-RU" dirty="0">
                <a:hlinkClick r:id="rId90"/>
              </a:rPr>
              <a:t>МЫШКА</a:t>
            </a:r>
            <a:r>
              <a:rPr lang="ru-RU" dirty="0"/>
              <a:t>                       </a:t>
            </a:r>
            <a:r>
              <a:rPr lang="ru-RU" dirty="0">
                <a:hlinkClick r:id="rId91"/>
              </a:rPr>
              <a:t>ЗОНТ</a:t>
            </a:r>
            <a:r>
              <a:rPr lang="ru-RU" dirty="0"/>
              <a:t>                        </a:t>
            </a:r>
            <a:r>
              <a:rPr lang="ru-RU" dirty="0">
                <a:hlinkClick r:id="rId92"/>
              </a:rPr>
              <a:t>АКУЛА</a:t>
            </a:r>
            <a:r>
              <a:rPr lang="ru-RU" dirty="0"/>
              <a:t>                           </a:t>
            </a:r>
            <a:r>
              <a:rPr lang="ru-RU" dirty="0">
                <a:hlinkClick r:id="rId93"/>
              </a:rPr>
              <a:t>АРБУЗ</a:t>
            </a:r>
            <a:r>
              <a:rPr lang="ru-RU" dirty="0"/>
              <a:t>                        </a:t>
            </a:r>
            <a:r>
              <a:rPr lang="ru-RU" dirty="0">
                <a:hlinkClick r:id="rId94"/>
              </a:rPr>
              <a:t>ГНОМ 1</a:t>
            </a:r>
            <a:endParaRPr lang="ru-RU" dirty="0"/>
          </a:p>
          <a:p>
            <a:r>
              <a:rPr lang="ru-RU" dirty="0">
                <a:hlinkClick r:id="rId95"/>
              </a:rPr>
              <a:t>КАРАНДАШ</a:t>
            </a:r>
            <a:r>
              <a:rPr lang="ru-RU" dirty="0"/>
              <a:t>                 </a:t>
            </a:r>
            <a:r>
              <a:rPr lang="ru-RU" dirty="0">
                <a:hlinkClick r:id="rId96"/>
              </a:rPr>
              <a:t>ЗАМОК</a:t>
            </a:r>
            <a:r>
              <a:rPr lang="ru-RU" dirty="0"/>
              <a:t>                    </a:t>
            </a:r>
            <a:r>
              <a:rPr lang="ru-RU" dirty="0">
                <a:hlinkClick r:id="rId97"/>
              </a:rPr>
              <a:t>ЯБЛОКО</a:t>
            </a:r>
            <a:r>
              <a:rPr lang="ru-RU" dirty="0"/>
              <a:t>                         </a:t>
            </a:r>
            <a:r>
              <a:rPr lang="ru-RU" dirty="0">
                <a:hlinkClick r:id="rId98"/>
              </a:rPr>
              <a:t>КАСТРЮЛЯ</a:t>
            </a:r>
            <a:r>
              <a:rPr lang="ru-RU" dirty="0"/>
              <a:t>              </a:t>
            </a:r>
            <a:r>
              <a:rPr lang="ru-RU" dirty="0">
                <a:hlinkClick r:id="rId99"/>
              </a:rPr>
              <a:t>ГНОМ 2</a:t>
            </a:r>
            <a:endParaRPr lang="ru-RU" dirty="0"/>
          </a:p>
          <a:p>
            <a:r>
              <a:rPr lang="ru-RU" dirty="0">
                <a:hlinkClick r:id="rId100"/>
              </a:rPr>
              <a:t>МАК</a:t>
            </a:r>
            <a:r>
              <a:rPr lang="ru-RU" dirty="0"/>
              <a:t>                               </a:t>
            </a:r>
            <a:r>
              <a:rPr lang="ru-RU" dirty="0">
                <a:hlinkClick r:id="rId101"/>
              </a:rPr>
              <a:t>ОКНО</a:t>
            </a:r>
            <a:r>
              <a:rPr lang="ru-RU" dirty="0"/>
              <a:t>                      </a:t>
            </a:r>
            <a:r>
              <a:rPr lang="ru-RU" dirty="0">
                <a:hlinkClick r:id="rId102"/>
              </a:rPr>
              <a:t>ЦЫПЛЕНОК</a:t>
            </a:r>
            <a:r>
              <a:rPr lang="ru-RU" dirty="0"/>
              <a:t>                  </a:t>
            </a:r>
            <a:r>
              <a:rPr lang="ru-RU" dirty="0">
                <a:hlinkClick r:id="rId103"/>
              </a:rPr>
              <a:t>ОГУРЕЦ</a:t>
            </a:r>
            <a:r>
              <a:rPr lang="ru-RU" dirty="0"/>
              <a:t>                    </a:t>
            </a:r>
            <a:r>
              <a:rPr lang="ru-RU" dirty="0">
                <a:hlinkClick r:id="rId104"/>
              </a:rPr>
              <a:t>ДОМИК</a:t>
            </a:r>
            <a:endParaRPr lang="ru-RU" dirty="0"/>
          </a:p>
          <a:p>
            <a:r>
              <a:rPr lang="ru-RU" dirty="0">
                <a:hlinkClick r:id="rId105"/>
              </a:rPr>
              <a:t>ЛЕВ</a:t>
            </a:r>
            <a:r>
              <a:rPr lang="ru-RU" dirty="0"/>
              <a:t>                                </a:t>
            </a:r>
            <a:r>
              <a:rPr lang="ru-RU" dirty="0">
                <a:hlinkClick r:id="rId106"/>
              </a:rPr>
              <a:t>НОТА</a:t>
            </a:r>
            <a:r>
              <a:rPr lang="ru-RU" dirty="0"/>
              <a:t>                       </a:t>
            </a:r>
            <a:r>
              <a:rPr lang="ru-RU" dirty="0">
                <a:hlinkClick r:id="rId107"/>
              </a:rPr>
              <a:t>ГРИБ</a:t>
            </a:r>
            <a:r>
              <a:rPr lang="ru-RU" dirty="0"/>
              <a:t>                               </a:t>
            </a:r>
            <a:r>
              <a:rPr lang="ru-RU" dirty="0">
                <a:hlinkClick r:id="rId108"/>
              </a:rPr>
              <a:t>ШАШКИ</a:t>
            </a:r>
            <a:endParaRPr lang="ru-RU" dirty="0"/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0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9500">
            <a:off x="10692808" y="5372622"/>
            <a:ext cx="1363245" cy="136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24685"/>
      </p:ext>
    </p:extLst>
  </p:cSld>
  <p:clrMapOvr>
    <a:masterClrMapping/>
  </p:clrMapOvr>
  <p:transition spd="slow" advClick="0"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39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4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5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0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6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1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0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466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57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29761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683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37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791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45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28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3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39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4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49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5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0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6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1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76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2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87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49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76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2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58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12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20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3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99886" y="315461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С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61537" y="315461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О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625720" y="315461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057120" y="787400"/>
            <a:ext cx="1706200" cy="1816844"/>
            <a:chOff x="305712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0571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6692" y="936952"/>
              <a:ext cx="1594403" cy="1594403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4895580" y="787400"/>
            <a:ext cx="1843413" cy="1816844"/>
            <a:chOff x="4895580" y="787400"/>
            <a:chExt cx="1843413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9268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5580" y="1123573"/>
              <a:ext cx="1843413" cy="1221160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6786020" y="787400"/>
            <a:ext cx="1706200" cy="1816844"/>
            <a:chOff x="678602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4364" y="967614"/>
              <a:ext cx="1563742" cy="1563742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9041797" y="631795"/>
            <a:ext cx="2453280" cy="2834035"/>
            <a:chOff x="6771192" y="787400"/>
            <a:chExt cx="1721028" cy="1834094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266" r="22119"/>
            <a:stretch/>
          </p:blipFill>
          <p:spPr>
            <a:xfrm>
              <a:off x="6771192" y="980530"/>
              <a:ext cx="1699615" cy="1640964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335" y="3056964"/>
            <a:ext cx="3046074" cy="2604278"/>
          </a:xfrm>
          <a:prstGeom prst="rect">
            <a:avLst/>
          </a:prstGeom>
        </p:spPr>
      </p:pic>
      <p:pic>
        <p:nvPicPr>
          <p:cNvPr id="53" name="Рисунок 5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93644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39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4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5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0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6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1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0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466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57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29761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683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37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791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45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28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3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39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4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49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5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0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6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1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76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2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87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49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76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2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58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12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20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3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989197" y="316834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З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447000" y="316834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У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904803" y="316834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Б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057120" y="787400"/>
            <a:ext cx="1706200" cy="1816844"/>
            <a:chOff x="305712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0571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756" y="901700"/>
              <a:ext cx="1576553" cy="1600200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4926820" y="787400"/>
            <a:ext cx="1706200" cy="1816844"/>
            <a:chOff x="492682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9268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1797" y="897568"/>
              <a:ext cx="1631403" cy="1500141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6763689" y="787400"/>
            <a:ext cx="1759571" cy="1816844"/>
            <a:chOff x="6763689" y="787400"/>
            <a:chExt cx="1759571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3689" y="787400"/>
              <a:ext cx="1759571" cy="1759571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9062934" y="631795"/>
            <a:ext cx="2432143" cy="2807380"/>
            <a:chOff x="6786020" y="787400"/>
            <a:chExt cx="1706200" cy="1816844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9290" y="876573"/>
              <a:ext cx="1456905" cy="1682590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335" y="3056964"/>
            <a:ext cx="3046074" cy="2604278"/>
          </a:xfrm>
          <a:prstGeom prst="rect">
            <a:avLst/>
          </a:prstGeom>
        </p:spPr>
      </p:pic>
      <p:pic>
        <p:nvPicPr>
          <p:cNvPr id="53" name="Рисунок 5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51689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39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4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5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0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6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1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0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466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57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29761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683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37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791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45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28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3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39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4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49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5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0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6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1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76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2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87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49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76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2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58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12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20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3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911797" y="3168343"/>
            <a:ext cx="1357209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373449" y="3168343"/>
            <a:ext cx="1299167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Е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801194" y="3168343"/>
            <a:ext cx="1314106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В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042043" y="787400"/>
            <a:ext cx="1721277" cy="1816844"/>
            <a:chOff x="3042043" y="787400"/>
            <a:chExt cx="1721277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0571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2043" y="967614"/>
              <a:ext cx="1687493" cy="1563742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4926820" y="787400"/>
            <a:ext cx="1706200" cy="1816844"/>
            <a:chOff x="492682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9268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1797" y="816466"/>
              <a:ext cx="1568654" cy="1685824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6786020" y="787400"/>
            <a:ext cx="1737444" cy="1816844"/>
            <a:chOff x="6786020" y="787400"/>
            <a:chExt cx="1737444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4364" y="1070197"/>
              <a:ext cx="1709100" cy="1252087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9062934" y="631793"/>
            <a:ext cx="2432143" cy="2807379"/>
            <a:chOff x="6786020" y="787400"/>
            <a:chExt cx="1706200" cy="1816844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4705" y="888104"/>
              <a:ext cx="1564042" cy="1633942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335" y="3056964"/>
            <a:ext cx="3046074" cy="2604278"/>
          </a:xfrm>
          <a:prstGeom prst="rect">
            <a:avLst/>
          </a:prstGeom>
        </p:spPr>
      </p:pic>
      <p:pic>
        <p:nvPicPr>
          <p:cNvPr id="53" name="Рисунок 5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58767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39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4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5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0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6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1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0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466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57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29761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683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37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791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45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28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3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39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4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49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5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0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6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1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76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2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87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49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76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2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58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12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20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3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961223" y="316834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Д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447000" y="316834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О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932777" y="316834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М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057120" y="787400"/>
            <a:ext cx="1706200" cy="1816844"/>
            <a:chOff x="305712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0571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7120" y="1052514"/>
              <a:ext cx="1663189" cy="1234278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4926820" y="787400"/>
            <a:ext cx="1706200" cy="1816844"/>
            <a:chOff x="492682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9268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6820" y="897568"/>
              <a:ext cx="1630749" cy="1630749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6786020" y="787400"/>
            <a:ext cx="1706200" cy="1816844"/>
            <a:chOff x="678602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7617" y="1267810"/>
              <a:ext cx="1580358" cy="906071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9062934" y="631795"/>
            <a:ext cx="2432143" cy="2807380"/>
            <a:chOff x="6786020" y="787400"/>
            <a:chExt cx="1706200" cy="1816844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9290" y="876396"/>
              <a:ext cx="1542731" cy="1594256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335" y="3056964"/>
            <a:ext cx="3046074" cy="2604278"/>
          </a:xfrm>
          <a:prstGeom prst="rect">
            <a:avLst/>
          </a:prstGeom>
        </p:spPr>
      </p:pic>
      <p:pic>
        <p:nvPicPr>
          <p:cNvPr id="53" name="Рисунок 5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68373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39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4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5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0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6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1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0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466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57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29761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683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37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791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45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28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3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39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4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49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5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0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6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1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76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2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87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49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76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2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58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12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20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3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904597" y="316834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373449" y="3168343"/>
            <a:ext cx="1299167" cy="1082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Ю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801194" y="3168343"/>
            <a:ext cx="13572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057120" y="787400"/>
            <a:ext cx="1706200" cy="1816844"/>
            <a:chOff x="305712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0571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871" y="897568"/>
              <a:ext cx="1271429" cy="1633788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4821851" y="787400"/>
            <a:ext cx="1843413" cy="1816844"/>
            <a:chOff x="4821851" y="787400"/>
            <a:chExt cx="1843413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9268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1851" y="897568"/>
              <a:ext cx="1843413" cy="1633788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6734614" y="787400"/>
            <a:ext cx="1757606" cy="1816844"/>
            <a:chOff x="6734614" y="787400"/>
            <a:chExt cx="1757606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4614" y="967614"/>
              <a:ext cx="1723243" cy="1563742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9062934" y="631795"/>
            <a:ext cx="2432143" cy="2807380"/>
            <a:chOff x="6786020" y="787400"/>
            <a:chExt cx="1706200" cy="1816844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9289" y="1164846"/>
              <a:ext cx="1569459" cy="964103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335" y="3056964"/>
            <a:ext cx="3046074" cy="2604278"/>
          </a:xfrm>
          <a:prstGeom prst="rect">
            <a:avLst/>
          </a:prstGeom>
        </p:spPr>
      </p:pic>
      <p:pic>
        <p:nvPicPr>
          <p:cNvPr id="53" name="Рисунок 5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8730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39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4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5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0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6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1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0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466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57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29761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683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37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791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45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28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3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39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4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49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5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0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6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1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76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2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87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49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76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2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58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12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20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3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911797" y="3168343"/>
            <a:ext cx="1357209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373449" y="3168343"/>
            <a:ext cx="1299167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801194" y="3168343"/>
            <a:ext cx="1314106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057120" y="787400"/>
            <a:ext cx="1706200" cy="1816844"/>
            <a:chOff x="305712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0571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9398" y="897568"/>
              <a:ext cx="1148374" cy="1633788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4816495" y="787400"/>
            <a:ext cx="1816525" cy="1816844"/>
            <a:chOff x="4816495" y="787400"/>
            <a:chExt cx="1816525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9268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6495" y="787400"/>
              <a:ext cx="1743956" cy="1743956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6786020" y="787400"/>
            <a:ext cx="1706200" cy="1816844"/>
            <a:chOff x="678602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4364" y="967614"/>
              <a:ext cx="1563742" cy="1563742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9062934" y="530095"/>
            <a:ext cx="2432143" cy="2909078"/>
            <a:chOff x="6786020" y="721584"/>
            <a:chExt cx="1706200" cy="1882660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0603" y="721584"/>
              <a:ext cx="1307777" cy="1882660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335" y="3056964"/>
            <a:ext cx="3046074" cy="2604278"/>
          </a:xfrm>
          <a:prstGeom prst="rect">
            <a:avLst/>
          </a:prstGeom>
        </p:spPr>
      </p:pic>
      <p:pic>
        <p:nvPicPr>
          <p:cNvPr id="53" name="Рисунок 5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41445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2"/>
          <p:cNvSpPr/>
          <p:nvPr/>
        </p:nvSpPr>
        <p:spPr>
          <a:xfrm>
            <a:off x="39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3" name="Багетная рамка 3"/>
          <p:cNvSpPr/>
          <p:nvPr/>
        </p:nvSpPr>
        <p:spPr>
          <a:xfrm>
            <a:off x="44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4" name="Багетная рамка 4"/>
          <p:cNvSpPr/>
          <p:nvPr/>
        </p:nvSpPr>
        <p:spPr>
          <a:xfrm>
            <a:off x="55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5" name="Багетная рамка 5"/>
          <p:cNvSpPr/>
          <p:nvPr/>
        </p:nvSpPr>
        <p:spPr>
          <a:xfrm>
            <a:off x="60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6" name="Багетная рамка 6"/>
          <p:cNvSpPr/>
          <p:nvPr/>
        </p:nvSpPr>
        <p:spPr>
          <a:xfrm>
            <a:off x="661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7" name="Багетная рамка 7"/>
          <p:cNvSpPr/>
          <p:nvPr/>
        </p:nvSpPr>
        <p:spPr>
          <a:xfrm>
            <a:off x="715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8" name="Багетная рамка 8"/>
          <p:cNvSpPr/>
          <p:nvPr/>
        </p:nvSpPr>
        <p:spPr>
          <a:xfrm>
            <a:off x="30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9" name="Багетная рамка 9"/>
          <p:cNvSpPr/>
          <p:nvPr/>
        </p:nvSpPr>
        <p:spPr>
          <a:xfrm>
            <a:off x="466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0" name="Багетная рамка 10"/>
          <p:cNvSpPr/>
          <p:nvPr/>
        </p:nvSpPr>
        <p:spPr>
          <a:xfrm>
            <a:off x="574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1" name="Багетная рамка 11"/>
          <p:cNvSpPr/>
          <p:nvPr/>
        </p:nvSpPr>
        <p:spPr>
          <a:xfrm>
            <a:off x="629761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2" name="Багетная рамка 12"/>
          <p:cNvSpPr/>
          <p:nvPr/>
        </p:nvSpPr>
        <p:spPr>
          <a:xfrm>
            <a:off x="683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3" name="Багетная рамка 13"/>
          <p:cNvSpPr/>
          <p:nvPr/>
        </p:nvSpPr>
        <p:spPr>
          <a:xfrm>
            <a:off x="737773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4" name="Багетная рамка 14"/>
          <p:cNvSpPr/>
          <p:nvPr/>
        </p:nvSpPr>
        <p:spPr>
          <a:xfrm>
            <a:off x="791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5" name="Багетная рамка 15"/>
          <p:cNvSpPr/>
          <p:nvPr/>
        </p:nvSpPr>
        <p:spPr>
          <a:xfrm>
            <a:off x="8457857" y="5400586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6" name="Багетная рамка 16"/>
          <p:cNvSpPr/>
          <p:nvPr/>
        </p:nvSpPr>
        <p:spPr>
          <a:xfrm>
            <a:off x="28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7" name="Багетная рамка 17"/>
          <p:cNvSpPr/>
          <p:nvPr/>
        </p:nvSpPr>
        <p:spPr>
          <a:xfrm>
            <a:off x="33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8" name="Багетная рамка 18"/>
          <p:cNvSpPr/>
          <p:nvPr/>
        </p:nvSpPr>
        <p:spPr>
          <a:xfrm>
            <a:off x="39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19" name="Багетная рамка 19"/>
          <p:cNvSpPr/>
          <p:nvPr/>
        </p:nvSpPr>
        <p:spPr>
          <a:xfrm>
            <a:off x="44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0" name="Багетная рамка 20"/>
          <p:cNvSpPr/>
          <p:nvPr/>
        </p:nvSpPr>
        <p:spPr>
          <a:xfrm>
            <a:off x="49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1" name="Багетная рамка 21"/>
          <p:cNvSpPr/>
          <p:nvPr/>
        </p:nvSpPr>
        <p:spPr>
          <a:xfrm>
            <a:off x="55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2" name="Багетная рамка 22"/>
          <p:cNvSpPr/>
          <p:nvPr/>
        </p:nvSpPr>
        <p:spPr>
          <a:xfrm>
            <a:off x="60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3" name="Багетная рамка 23"/>
          <p:cNvSpPr/>
          <p:nvPr/>
        </p:nvSpPr>
        <p:spPr>
          <a:xfrm>
            <a:off x="661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4" name="Багетная рамка 24"/>
          <p:cNvSpPr/>
          <p:nvPr/>
        </p:nvSpPr>
        <p:spPr>
          <a:xfrm>
            <a:off x="715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5" name="Багетная рамка 25"/>
          <p:cNvSpPr/>
          <p:nvPr/>
        </p:nvSpPr>
        <p:spPr>
          <a:xfrm>
            <a:off x="769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6" name="Багетная рамка 26"/>
          <p:cNvSpPr/>
          <p:nvPr/>
        </p:nvSpPr>
        <p:spPr>
          <a:xfrm>
            <a:off x="823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7" name="Багетная рамка 27"/>
          <p:cNvSpPr/>
          <p:nvPr/>
        </p:nvSpPr>
        <p:spPr>
          <a:xfrm>
            <a:off x="8771797" y="5967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8" name="Багетная рамка 28"/>
          <p:cNvSpPr/>
          <p:nvPr/>
        </p:nvSpPr>
        <p:spPr>
          <a:xfrm>
            <a:off x="49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29" name="Багетная рамка 29"/>
          <p:cNvSpPr/>
          <p:nvPr/>
        </p:nvSpPr>
        <p:spPr>
          <a:xfrm>
            <a:off x="769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0" name="Багетная рамка 30"/>
          <p:cNvSpPr/>
          <p:nvPr/>
        </p:nvSpPr>
        <p:spPr>
          <a:xfrm>
            <a:off x="823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1" name="Багетная рамка 31"/>
          <p:cNvSpPr/>
          <p:nvPr/>
        </p:nvSpPr>
        <p:spPr>
          <a:xfrm>
            <a:off x="358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2" name="Багетная рамка 32"/>
          <p:cNvSpPr/>
          <p:nvPr/>
        </p:nvSpPr>
        <p:spPr>
          <a:xfrm>
            <a:off x="412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3" name="Багетная рамка 33"/>
          <p:cNvSpPr/>
          <p:nvPr/>
        </p:nvSpPr>
        <p:spPr>
          <a:xfrm>
            <a:off x="5207797" y="5391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4" name="Багетная рамка 34"/>
          <p:cNvSpPr/>
          <p:nvPr/>
        </p:nvSpPr>
        <p:spPr>
          <a:xfrm>
            <a:off x="3371797" y="4815242"/>
            <a:ext cx="540000" cy="540000"/>
          </a:xfrm>
          <a:prstGeom prst="bevel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911797" y="3168343"/>
            <a:ext cx="1357209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К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373449" y="3168343"/>
            <a:ext cx="1299167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801194" y="3168343"/>
            <a:ext cx="1314106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latin typeface="+mj-lt"/>
              </a:rPr>
              <a:t>Т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057120" y="787400"/>
            <a:ext cx="1706200" cy="1816844"/>
            <a:chOff x="3057120" y="787400"/>
            <a:chExt cx="1706200" cy="181684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0571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3900" y="880948"/>
              <a:ext cx="1233872" cy="1559001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4926820" y="787400"/>
            <a:ext cx="1706200" cy="1816844"/>
            <a:chOff x="4926820" y="787400"/>
            <a:chExt cx="1706200" cy="18168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9268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8070" y="975393"/>
              <a:ext cx="1639547" cy="1464556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6786020" y="787400"/>
            <a:ext cx="1706200" cy="1816844"/>
            <a:chOff x="6786020" y="787400"/>
            <a:chExt cx="1706200" cy="181684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7617" y="825868"/>
              <a:ext cx="1400811" cy="1705488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9062934" y="631793"/>
            <a:ext cx="2432143" cy="2807379"/>
            <a:chOff x="6786020" y="787400"/>
            <a:chExt cx="1706200" cy="1816844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6786020" y="787400"/>
              <a:ext cx="1706200" cy="1816844"/>
            </a:xfrm>
            <a:prstGeom prst="rect">
              <a:avLst/>
            </a:prstGeom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8225" y="912998"/>
              <a:ext cx="1635120" cy="1515973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335" y="3056964"/>
            <a:ext cx="3046074" cy="2604278"/>
          </a:xfrm>
          <a:prstGeom prst="rect">
            <a:avLst/>
          </a:prstGeom>
        </p:spPr>
      </p:pic>
      <p:pic>
        <p:nvPicPr>
          <p:cNvPr id="53" name="Рисунок 5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307" y="5904899"/>
            <a:ext cx="828145" cy="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01667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Другая 3">
      <a:majorFont>
        <a:latin typeface="Sitka Text"/>
        <a:ea typeface=""/>
        <a:cs typeface=""/>
      </a:majorFont>
      <a:minorFont>
        <a:latin typeface="Times New Roman"/>
        <a:ea typeface=""/>
        <a:cs typeface=""/>
      </a:minorFont>
    </a:fontScheme>
    <a:fmtScheme name="Углубление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1093</Words>
  <Application>Microsoft Office PowerPoint</Application>
  <PresentationFormat>Широкоэкранный</PresentationFormat>
  <Paragraphs>923</Paragraphs>
  <Slides>27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Bookman Old Style</vt:lpstr>
      <vt:lpstr>Sitka Text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Артём Кулаков</cp:lastModifiedBy>
  <cp:revision>83</cp:revision>
  <dcterms:created xsi:type="dcterms:W3CDTF">2016-07-04T08:03:29Z</dcterms:created>
  <dcterms:modified xsi:type="dcterms:W3CDTF">2016-07-09T20:28:54Z</dcterms:modified>
</cp:coreProperties>
</file>